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33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DACC1E-2B43-4D27-9CE8-F4478983EE83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A3D721-4489-44FF-BC93-08FF6644A04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ps/?gws_rd=cr&amp;ei=y31pWJ_jE4jqavjTptAM#q=authoring%20tools%20elearning" TargetMode="External"/><Relationship Id="rId2" Type="http://schemas.openxmlformats.org/officeDocument/2006/relationships/hyperlink" Target="https://padlet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demic.com/" TargetMode="External"/><Relationship Id="rId3" Type="http://schemas.openxmlformats.org/officeDocument/2006/relationships/hyperlink" Target="https://www.facebook.com/elearning.arab%20.academy" TargetMode="External"/><Relationship Id="rId7" Type="http://schemas.openxmlformats.org/officeDocument/2006/relationships/hyperlink" Target="https://www.facebook.com/eLearningIndustry/" TargetMode="External"/><Relationship Id="rId2" Type="http://schemas.openxmlformats.org/officeDocument/2006/relationships/hyperlink" Target="http://courses.arab-elearning-academ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The-eLearning-Guild-265302656953/" TargetMode="External"/><Relationship Id="rId5" Type="http://schemas.openxmlformats.org/officeDocument/2006/relationships/hyperlink" Target="https://www.facebook.com/edutopia/" TargetMode="External"/><Relationship Id="rId4" Type="http://schemas.openxmlformats.org/officeDocument/2006/relationships/hyperlink" Target="https://www.facebook.com/jiscsocial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demic.com/what-is-a-flipped-classroom/" TargetMode="External"/><Relationship Id="rId3" Type="http://schemas.openxmlformats.org/officeDocument/2006/relationships/hyperlink" Target="http://www.edudemic.com/social-media-in-education-series/" TargetMode="External"/><Relationship Id="rId7" Type="http://schemas.openxmlformats.org/officeDocument/2006/relationships/hyperlink" Target="http://www.edudemic.com/education-technology-pros-cons/" TargetMode="External"/><Relationship Id="rId2" Type="http://schemas.openxmlformats.org/officeDocument/2006/relationships/hyperlink" Target="http://www.edudemic.com/social-media-in-education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demic.com/mooc-update/" TargetMode="External"/><Relationship Id="rId5" Type="http://schemas.openxmlformats.org/officeDocument/2006/relationships/hyperlink" Target="http://www.edudemic.com/use-video-education/" TargetMode="External"/><Relationship Id="rId10" Type="http://schemas.openxmlformats.org/officeDocument/2006/relationships/hyperlink" Target="http://www.edudemic.com/teaching-with-technology-guide/" TargetMode="External"/><Relationship Id="rId4" Type="http://schemas.openxmlformats.org/officeDocument/2006/relationships/hyperlink" Target="http://www.edudemic.com/ways-use-google-tools-maximize-learning/" TargetMode="External"/><Relationship Id="rId9" Type="http://schemas.openxmlformats.org/officeDocument/2006/relationships/hyperlink" Target="http://www.edudemic.com/students-using-technology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E-Learning and Technology in Education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20000" cy="2819400"/>
          </a:xfrm>
        </p:spPr>
        <p:txBody>
          <a:bodyPr/>
          <a:lstStyle/>
          <a:p>
            <a:pPr algn="ctr"/>
            <a:r>
              <a:rPr lang="en-US" sz="2800" dirty="0" smtClean="0"/>
              <a:t>Center of Excellence in Teaching and Learning</a:t>
            </a:r>
          </a:p>
          <a:p>
            <a:pPr algn="ctr"/>
            <a:r>
              <a:rPr lang="en-US" sz="2800" dirty="0" smtClean="0"/>
              <a:t>Palestine Polytechnic University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400" dirty="0" smtClean="0"/>
              <a:t>By: Ghassan Omar Shahin (PhD), CASI-PPU</a:t>
            </a:r>
          </a:p>
          <a:p>
            <a:pPr algn="ctr"/>
            <a:r>
              <a:rPr lang="en-US" sz="2400" dirty="0" smtClean="0"/>
              <a:t>Date: </a:t>
            </a:r>
            <a:r>
              <a:rPr lang="en-US" sz="2400" dirty="0" smtClean="0"/>
              <a:t>Jan, 1</a:t>
            </a:r>
            <a:r>
              <a:rPr lang="en-US" sz="2400" baseline="30000" dirty="0" smtClean="0"/>
              <a:t>st</a:t>
            </a:r>
            <a:r>
              <a:rPr lang="en-US" sz="2400" dirty="0"/>
              <a:t> </a:t>
            </a:r>
            <a:r>
              <a:rPr lang="en-US" sz="2400" dirty="0" smtClean="0"/>
              <a:t>2017</a:t>
            </a:r>
            <a:endParaRPr lang="en-US" sz="24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</a:p>
          <a:p>
            <a:endParaRPr lang="en-US" dirty="0"/>
          </a:p>
          <a:p>
            <a:r>
              <a:rPr lang="en-US" dirty="0" smtClean="0"/>
              <a:t>Teaching styles</a:t>
            </a:r>
          </a:p>
          <a:p>
            <a:endParaRPr lang="en-US" dirty="0"/>
          </a:p>
          <a:p>
            <a:r>
              <a:rPr lang="en-US" dirty="0" err="1" smtClean="0"/>
              <a:t>Adaptivity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and standards </a:t>
            </a:r>
          </a:p>
          <a:p>
            <a:endParaRPr lang="en-US" dirty="0"/>
          </a:p>
          <a:p>
            <a:r>
              <a:rPr lang="en-US" dirty="0" smtClean="0"/>
              <a:t>Open/free </a:t>
            </a:r>
            <a:r>
              <a:rPr lang="en-US" dirty="0" smtClean="0"/>
              <a:t> vs</a:t>
            </a:r>
            <a:r>
              <a:rPr lang="en-US" dirty="0" smtClean="0"/>
              <a:t>. Tailored/commercial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example; </a:t>
            </a:r>
            <a:r>
              <a:rPr lang="en-US" dirty="0" err="1" smtClean="0"/>
              <a:t>Padlet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https://padlet.com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Some authoring tools for e-learning: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3"/>
              </a:rPr>
              <a:t>https://www.google.ps/?</a:t>
            </a:r>
            <a:r>
              <a:rPr lang="en-US" dirty="0" smtClean="0">
                <a:hlinkClick r:id="rId3"/>
              </a:rPr>
              <a:t>gws_rd=cr&amp;ei=y31pWJ_jE4jqavjTptAM#q=authoring%20tools%20elearning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81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websites (e-learning org)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ar-SA" sz="2400" dirty="0" smtClean="0"/>
              <a:t>الاكاديمية العربية للتعليم الالكتروني والتدريب: </a:t>
            </a:r>
          </a:p>
          <a:p>
            <a:r>
              <a:rPr lang="ar-SA" sz="2400" dirty="0"/>
              <a:t> </a:t>
            </a:r>
            <a:r>
              <a:rPr lang="en-US" sz="2400" dirty="0">
                <a:hlinkClick r:id="rId2"/>
              </a:rPr>
              <a:t>http://courses.arab-elearning-academy.com</a:t>
            </a:r>
            <a:r>
              <a:rPr lang="en-US" sz="2400" dirty="0" smtClean="0">
                <a:hlinkClick r:id="rId2"/>
              </a:rPr>
              <a:t>/</a:t>
            </a:r>
            <a:r>
              <a:rPr lang="ar-SA" sz="2400" dirty="0" smtClean="0"/>
              <a:t> </a:t>
            </a:r>
          </a:p>
          <a:p>
            <a:r>
              <a:rPr lang="ar-SA" sz="2400" dirty="0"/>
              <a:t> </a:t>
            </a:r>
            <a:r>
              <a:rPr lang="ar-SA" sz="2400" dirty="0" smtClean="0"/>
              <a:t>على فيسبوك: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www.facebook.com/elearning.arab</a:t>
            </a:r>
            <a:r>
              <a:rPr lang="ar-SA" sz="2400" dirty="0" smtClean="0">
                <a:hlinkClick r:id="rId3"/>
              </a:rPr>
              <a:t> </a:t>
            </a:r>
            <a:r>
              <a:rPr lang="en-US" sz="2400" dirty="0" smtClean="0">
                <a:hlinkClick r:id="rId3"/>
              </a:rPr>
              <a:t>.academy</a:t>
            </a:r>
            <a:r>
              <a:rPr lang="ar-SA" sz="2400" dirty="0" smtClean="0"/>
              <a:t> </a:t>
            </a:r>
          </a:p>
          <a:p>
            <a:r>
              <a:rPr lang="en-US" sz="2400" dirty="0" err="1" smtClean="0"/>
              <a:t>Jisc</a:t>
            </a:r>
            <a:r>
              <a:rPr lang="en-US" sz="2400" dirty="0"/>
              <a:t>: 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www.facebook.com/jiscsocial/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EduTopia</a:t>
            </a:r>
            <a:r>
              <a:rPr lang="en-US" sz="2400" dirty="0"/>
              <a:t>:  </a:t>
            </a:r>
            <a:r>
              <a:rPr lang="en-US" sz="2400" dirty="0">
                <a:hlinkClick r:id="rId5"/>
              </a:rPr>
              <a:t>https://www.facebook.com/edutopia</a:t>
            </a:r>
            <a:r>
              <a:rPr lang="en-US" sz="2400" dirty="0" smtClean="0">
                <a:hlinkClick r:id="rId5"/>
              </a:rPr>
              <a:t>/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eLearning Guild: </a:t>
            </a:r>
          </a:p>
          <a:p>
            <a:r>
              <a:rPr lang="en-US" sz="2400" dirty="0">
                <a:hlinkClick r:id="rId6"/>
              </a:rPr>
              <a:t>https://www.facebook.com/The-eLearning-Guild-265302656953</a:t>
            </a:r>
            <a:r>
              <a:rPr lang="en-US" sz="2400" dirty="0" smtClean="0">
                <a:hlinkClick r:id="rId6"/>
              </a:rPr>
              <a:t>/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eLearning Industry: </a:t>
            </a:r>
          </a:p>
          <a:p>
            <a:r>
              <a:rPr lang="en-US" sz="2400" dirty="0" smtClean="0"/>
              <a:t> </a:t>
            </a:r>
            <a:r>
              <a:rPr lang="en-US" sz="2400" dirty="0">
                <a:hlinkClick r:id="rId7"/>
              </a:rPr>
              <a:t>https://www.facebook.com/eLearningIndustry</a:t>
            </a:r>
            <a:r>
              <a:rPr lang="en-US" sz="2400" dirty="0" smtClean="0">
                <a:hlinkClick r:id="rId7"/>
              </a:rPr>
              <a:t>/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Edudemic</a:t>
            </a:r>
            <a:r>
              <a:rPr lang="en-US" sz="2400" dirty="0"/>
              <a:t>: </a:t>
            </a:r>
            <a:r>
              <a:rPr lang="en-US" sz="2400" dirty="0">
                <a:hlinkClick r:id="rId8"/>
              </a:rPr>
              <a:t>http://www.edudemic.com</a:t>
            </a:r>
            <a:r>
              <a:rPr lang="en-US" sz="2400" dirty="0" smtClean="0">
                <a:hlinkClick r:id="rId8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8436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Links to tech and articles on tech in </a:t>
            </a:r>
            <a:r>
              <a:rPr lang="en-US" dirty="0" err="1" smtClean="0"/>
              <a:t>edu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hlinkClick r:id="rId2"/>
              </a:rPr>
              <a:t>http://www.edudemic.com/social-media-in-education-2/</a:t>
            </a:r>
            <a:r>
              <a:rPr lang="en-US" sz="2000" dirty="0" smtClean="0"/>
              <a:t>   (barriers to  using social media 1)</a:t>
            </a:r>
          </a:p>
          <a:p>
            <a:r>
              <a:rPr lang="en-US" sz="2000" dirty="0" smtClean="0">
                <a:hlinkClick r:id="rId3"/>
              </a:rPr>
              <a:t>http://www.edudemic.com/social-media-in-education-series/</a:t>
            </a:r>
            <a:r>
              <a:rPr lang="en-US" sz="2000" dirty="0" smtClean="0"/>
              <a:t>  (how to use Social media 2)</a:t>
            </a:r>
          </a:p>
          <a:p>
            <a:r>
              <a:rPr lang="en-US" sz="2000" dirty="0" smtClean="0">
                <a:hlinkClick r:id="rId4"/>
              </a:rPr>
              <a:t>http://www.edudemic.com/ways-use-google-tools-maximize-learning/</a:t>
            </a:r>
            <a:r>
              <a:rPr lang="en-US" sz="2000" dirty="0" smtClean="0"/>
              <a:t>   9Google tools to max learning)</a:t>
            </a:r>
          </a:p>
          <a:p>
            <a:r>
              <a:rPr lang="en-US" sz="2000" dirty="0" smtClean="0">
                <a:hlinkClick r:id="rId5"/>
              </a:rPr>
              <a:t>http://www.edudemic.com/use-video-education/</a:t>
            </a:r>
            <a:r>
              <a:rPr lang="en-US" sz="2000" dirty="0" smtClean="0"/>
              <a:t>   (why use video in education) </a:t>
            </a:r>
          </a:p>
          <a:p>
            <a:r>
              <a:rPr lang="en-US" sz="2000" dirty="0" smtClean="0">
                <a:hlinkClick r:id="rId6"/>
              </a:rPr>
              <a:t>http://www.edudemic.com/mooc-update/</a:t>
            </a:r>
            <a:r>
              <a:rPr lang="en-US" sz="2000" dirty="0" smtClean="0"/>
              <a:t>  (MOOCS)</a:t>
            </a:r>
          </a:p>
          <a:p>
            <a:r>
              <a:rPr lang="en-US" sz="2000" dirty="0" smtClean="0">
                <a:hlinkClick r:id="rId7"/>
              </a:rPr>
              <a:t>http://www.edudemic.com/education-technology-pros-cons/</a:t>
            </a:r>
            <a:r>
              <a:rPr lang="en-US" sz="2000" dirty="0" smtClean="0"/>
              <a:t> (pros/cons)</a:t>
            </a:r>
          </a:p>
          <a:p>
            <a:r>
              <a:rPr lang="en-US" sz="2000" dirty="0" smtClean="0">
                <a:hlinkClick r:id="rId8"/>
              </a:rPr>
              <a:t>http://www.edudemic.com/what-is-a-flipped-classroom/</a:t>
            </a:r>
            <a:r>
              <a:rPr lang="en-US" sz="2000" dirty="0" smtClean="0"/>
              <a:t> (Flipped classroom)</a:t>
            </a:r>
          </a:p>
          <a:p>
            <a:r>
              <a:rPr lang="en-US" sz="2000" dirty="0" smtClean="0">
                <a:hlinkClick r:id="rId9"/>
              </a:rPr>
              <a:t>http://www.edudemic.com/students-using-technology/</a:t>
            </a:r>
            <a:r>
              <a:rPr lang="en-US" sz="2000" dirty="0" smtClean="0"/>
              <a:t> 96ways students use tech)</a:t>
            </a:r>
          </a:p>
          <a:p>
            <a:endParaRPr lang="en-US" sz="2000" dirty="0"/>
          </a:p>
          <a:p>
            <a:r>
              <a:rPr lang="en-US" sz="2000" dirty="0" smtClean="0">
                <a:hlinkClick r:id="rId10"/>
              </a:rPr>
              <a:t>http://www.edudemic.com/teaching-with-technology-guide/</a:t>
            </a:r>
            <a:r>
              <a:rPr lang="en-US" sz="2000" dirty="0" smtClean="0"/>
              <a:t> (survival guide to teach with tech)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</a:p>
          <a:p>
            <a:r>
              <a:rPr lang="en-US" dirty="0" smtClean="0"/>
              <a:t>Why? </a:t>
            </a:r>
          </a:p>
          <a:p>
            <a:r>
              <a:rPr lang="en-US" dirty="0" smtClean="0"/>
              <a:t>Who?</a:t>
            </a:r>
          </a:p>
          <a:p>
            <a:r>
              <a:rPr lang="en-US" dirty="0" smtClean="0"/>
              <a:t>How?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	</a:t>
            </a:r>
            <a:r>
              <a:rPr lang="en-US" dirty="0" smtClean="0"/>
              <a:t>Learning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Components?</a:t>
            </a:r>
          </a:p>
          <a:p>
            <a:endParaRPr lang="en-US" dirty="0" smtClean="0"/>
          </a:p>
          <a:p>
            <a:r>
              <a:rPr lang="en-US" dirty="0" smtClean="0"/>
              <a:t>Technology?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vs Teaching?</a:t>
            </a:r>
          </a:p>
          <a:p>
            <a:endParaRPr lang="en-US" dirty="0"/>
          </a:p>
          <a:p>
            <a:r>
              <a:rPr lang="en-US" dirty="0" smtClean="0"/>
              <a:t>Perspective?</a:t>
            </a:r>
          </a:p>
          <a:p>
            <a:endParaRPr lang="en-US" dirty="0" smtClean="0"/>
          </a:p>
          <a:p>
            <a:r>
              <a:rPr lang="en-US" dirty="0" smtClean="0"/>
              <a:t>Role shift? 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Learning/teaching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</a:p>
          <a:p>
            <a:endParaRPr lang="en-US" dirty="0" smtClean="0"/>
          </a:p>
          <a:p>
            <a:r>
              <a:rPr lang="en-US" dirty="0" smtClean="0"/>
              <a:t>Technology-supported</a:t>
            </a:r>
          </a:p>
          <a:p>
            <a:endParaRPr lang="en-US" dirty="0" smtClean="0"/>
          </a:p>
          <a:p>
            <a:r>
              <a:rPr lang="en-US" dirty="0" smtClean="0"/>
              <a:t>Blended </a:t>
            </a:r>
          </a:p>
          <a:p>
            <a:endParaRPr lang="en-US" dirty="0" smtClean="0"/>
          </a:p>
          <a:p>
            <a:r>
              <a:rPr lang="en-US" dirty="0" smtClean="0"/>
              <a:t>Pure e-learning (online)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vs. </a:t>
            </a:r>
          </a:p>
          <a:p>
            <a:endParaRPr lang="en-US" dirty="0" smtClean="0"/>
          </a:p>
          <a:p>
            <a:r>
              <a:rPr lang="en-US" dirty="0" smtClean="0"/>
              <a:t>Disadvantages  (traditional, e-learning) </a:t>
            </a:r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 Blending !!!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EDUCATION </a:t>
            </a:r>
          </a:p>
          <a:p>
            <a:endParaRPr lang="en-US" dirty="0"/>
          </a:p>
          <a:p>
            <a:r>
              <a:rPr lang="en-US" dirty="0" smtClean="0"/>
              <a:t>POST-SCHOOL EDUCATION </a:t>
            </a:r>
          </a:p>
          <a:p>
            <a:endParaRPr lang="en-US" dirty="0"/>
          </a:p>
          <a:p>
            <a:r>
              <a:rPr lang="en-US" dirty="0" smtClean="0"/>
              <a:t>TRAINING</a:t>
            </a:r>
          </a:p>
          <a:p>
            <a:endParaRPr lang="en-US" dirty="0"/>
          </a:p>
          <a:p>
            <a:r>
              <a:rPr lang="en-US" dirty="0" smtClean="0"/>
              <a:t>LIFE-LONG LEARNING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It is not THE Magic Solution!!!</a:t>
            </a:r>
          </a:p>
          <a:p>
            <a:endParaRPr lang="en-US" dirty="0"/>
          </a:p>
          <a:p>
            <a:r>
              <a:rPr lang="en-US" dirty="0" smtClean="0"/>
              <a:t>Are you E-ready?  </a:t>
            </a:r>
          </a:p>
          <a:p>
            <a:r>
              <a:rPr lang="en-US" dirty="0" smtClean="0"/>
              <a:t>Your students? </a:t>
            </a:r>
          </a:p>
          <a:p>
            <a:r>
              <a:rPr lang="en-US" dirty="0" smtClean="0"/>
              <a:t>Your institution? </a:t>
            </a:r>
          </a:p>
          <a:p>
            <a:r>
              <a:rPr lang="en-US" dirty="0" smtClean="0"/>
              <a:t>The Society?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setting!</a:t>
            </a:r>
          </a:p>
          <a:p>
            <a:r>
              <a:rPr lang="en-US" dirty="0" smtClean="0"/>
              <a:t>Communication methods/tools</a:t>
            </a:r>
          </a:p>
          <a:p>
            <a:r>
              <a:rPr lang="en-US" dirty="0" smtClean="0"/>
              <a:t>Learning theories</a:t>
            </a:r>
          </a:p>
          <a:p>
            <a:r>
              <a:rPr lang="en-US" dirty="0" smtClean="0"/>
              <a:t>Instructional strategies</a:t>
            </a:r>
          </a:p>
          <a:p>
            <a:r>
              <a:rPr lang="en-US" dirty="0" smtClean="0"/>
              <a:t>Content delivery</a:t>
            </a:r>
          </a:p>
          <a:p>
            <a:r>
              <a:rPr lang="en-US" dirty="0" smtClean="0"/>
              <a:t>Content types</a:t>
            </a:r>
          </a:p>
          <a:p>
            <a:r>
              <a:rPr lang="en-US" dirty="0" smtClean="0"/>
              <a:t>Assessment/evaluation 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312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E-Learning and Technology in Education Workshop</vt:lpstr>
      <vt:lpstr>E-learning</vt:lpstr>
      <vt:lpstr>WHAT?</vt:lpstr>
      <vt:lpstr>PowerPoint Presentation</vt:lpstr>
      <vt:lpstr>Learning/teaching settings</vt:lpstr>
      <vt:lpstr>WHY?</vt:lpstr>
      <vt:lpstr>WHO? </vt:lpstr>
      <vt:lpstr>HOW? </vt:lpstr>
      <vt:lpstr>PowerPoint Presentation</vt:lpstr>
      <vt:lpstr>PowerPoint Presentation</vt:lpstr>
      <vt:lpstr>PowerPoint Presentation</vt:lpstr>
      <vt:lpstr>PowerPoint Presentation</vt:lpstr>
      <vt:lpstr>Some websites (e-learning org)</vt:lpstr>
      <vt:lpstr>Links to tech and articles on tech in edu.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 Pc</dc:creator>
  <cp:lastModifiedBy>CASI</cp:lastModifiedBy>
  <cp:revision>14</cp:revision>
  <dcterms:created xsi:type="dcterms:W3CDTF">2014-06-11T20:42:07Z</dcterms:created>
  <dcterms:modified xsi:type="dcterms:W3CDTF">2017-01-01T22:10:59Z</dcterms:modified>
</cp:coreProperties>
</file>