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73" r:id="rId2"/>
    <p:sldId id="280" r:id="rId3"/>
    <p:sldId id="265" r:id="rId4"/>
    <p:sldId id="287" r:id="rId5"/>
    <p:sldId id="276" r:id="rId6"/>
    <p:sldId id="281" r:id="rId7"/>
    <p:sldId id="282" r:id="rId8"/>
    <p:sldId id="283" r:id="rId9"/>
    <p:sldId id="284" r:id="rId10"/>
    <p:sldId id="285" r:id="rId11"/>
    <p:sldId id="286" r:id="rId12"/>
    <p:sldId id="277" r:id="rId13"/>
    <p:sldId id="259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90000"/>
    <a:srgbClr val="CC3300"/>
    <a:srgbClr val="ABA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C03A2-674E-4E68-A436-4B430D9D367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pPr rtl="1"/>
          <a:endParaRPr lang="ar-SA"/>
        </a:p>
      </dgm:t>
    </dgm:pt>
    <dgm:pt modelId="{22338043-1758-420D-89B7-2F56F3F05ED5}">
      <dgm:prSet phldrT="[Text]" phldr="1"/>
      <dgm:spPr/>
      <dgm:t>
        <a:bodyPr/>
        <a:lstStyle/>
        <a:p>
          <a:pPr rtl="1"/>
          <a:endParaRPr lang="ar-SA"/>
        </a:p>
      </dgm:t>
    </dgm:pt>
    <dgm:pt modelId="{93D4DF1F-7D82-422C-890D-5E6ACE4E0F22}" type="parTrans" cxnId="{6E3C5C7B-3556-4285-8737-7D77799AE575}">
      <dgm:prSet/>
      <dgm:spPr/>
      <dgm:t>
        <a:bodyPr/>
        <a:lstStyle/>
        <a:p>
          <a:pPr rtl="1"/>
          <a:endParaRPr lang="ar-SA"/>
        </a:p>
      </dgm:t>
    </dgm:pt>
    <dgm:pt modelId="{368915D0-C3B9-4E51-91D7-19259CDCE8CB}" type="sibTrans" cxnId="{6E3C5C7B-3556-4285-8737-7D77799AE575}">
      <dgm:prSet/>
      <dgm:spPr/>
      <dgm:t>
        <a:bodyPr/>
        <a:lstStyle/>
        <a:p>
          <a:pPr rtl="1"/>
          <a:endParaRPr lang="ar-SA"/>
        </a:p>
      </dgm:t>
    </dgm:pt>
    <dgm:pt modelId="{46DEAEB7-1076-4E82-B1E7-8AAC6C6552E3}">
      <dgm:prSet phldrT="[Text]" phldr="1"/>
      <dgm:spPr/>
      <dgm:t>
        <a:bodyPr/>
        <a:lstStyle/>
        <a:p>
          <a:pPr rtl="1"/>
          <a:endParaRPr lang="ar-SA"/>
        </a:p>
      </dgm:t>
    </dgm:pt>
    <dgm:pt modelId="{7F08AAF2-C395-4805-8ACB-32074D58F299}" type="parTrans" cxnId="{4AA106F2-5A82-4014-91A7-54638171C464}">
      <dgm:prSet/>
      <dgm:spPr/>
      <dgm:t>
        <a:bodyPr/>
        <a:lstStyle/>
        <a:p>
          <a:pPr rtl="1"/>
          <a:endParaRPr lang="ar-SA"/>
        </a:p>
      </dgm:t>
    </dgm:pt>
    <dgm:pt modelId="{B8E17DB3-9ABC-45A2-8481-80585F732832}" type="sibTrans" cxnId="{4AA106F2-5A82-4014-91A7-54638171C464}">
      <dgm:prSet/>
      <dgm:spPr/>
      <dgm:t>
        <a:bodyPr/>
        <a:lstStyle/>
        <a:p>
          <a:pPr rtl="1"/>
          <a:endParaRPr lang="ar-SA"/>
        </a:p>
      </dgm:t>
    </dgm:pt>
    <dgm:pt modelId="{8AB545E5-10AC-4C44-AE24-63296582896D}">
      <dgm:prSet phldrT="[Text]" phldr="1"/>
      <dgm:spPr/>
      <dgm:t>
        <a:bodyPr/>
        <a:lstStyle/>
        <a:p>
          <a:pPr rtl="1"/>
          <a:endParaRPr lang="ar-SA"/>
        </a:p>
      </dgm:t>
    </dgm:pt>
    <dgm:pt modelId="{48DED215-10EB-4928-92C7-E8CD693E3B99}" type="parTrans" cxnId="{01847E7C-098E-438B-9A29-D536173F1F48}">
      <dgm:prSet/>
      <dgm:spPr/>
      <dgm:t>
        <a:bodyPr/>
        <a:lstStyle/>
        <a:p>
          <a:pPr rtl="1"/>
          <a:endParaRPr lang="ar-SA"/>
        </a:p>
      </dgm:t>
    </dgm:pt>
    <dgm:pt modelId="{80379B0C-425B-444F-986E-4B88FD168D9D}" type="sibTrans" cxnId="{01847E7C-098E-438B-9A29-D536173F1F48}">
      <dgm:prSet/>
      <dgm:spPr/>
      <dgm:t>
        <a:bodyPr/>
        <a:lstStyle/>
        <a:p>
          <a:pPr rtl="1"/>
          <a:endParaRPr lang="ar-SA"/>
        </a:p>
      </dgm:t>
    </dgm:pt>
    <dgm:pt modelId="{7B9F439F-8077-487E-89CD-D07054CFD3B5}">
      <dgm:prSet phldrT="[Text]" phldr="1"/>
      <dgm:spPr/>
      <dgm:t>
        <a:bodyPr/>
        <a:lstStyle/>
        <a:p>
          <a:pPr rtl="1"/>
          <a:endParaRPr lang="ar-SA"/>
        </a:p>
      </dgm:t>
    </dgm:pt>
    <dgm:pt modelId="{514A6570-29CE-47FE-9040-2CBD9FD41A89}" type="parTrans" cxnId="{36B7741E-5154-47F7-964C-DA3324E710F6}">
      <dgm:prSet/>
      <dgm:spPr/>
      <dgm:t>
        <a:bodyPr/>
        <a:lstStyle/>
        <a:p>
          <a:pPr rtl="1"/>
          <a:endParaRPr lang="ar-SA"/>
        </a:p>
      </dgm:t>
    </dgm:pt>
    <dgm:pt modelId="{7B44E16F-BB84-46B1-ADD1-ADBE1C6F78B8}" type="sibTrans" cxnId="{36B7741E-5154-47F7-964C-DA3324E710F6}">
      <dgm:prSet/>
      <dgm:spPr/>
      <dgm:t>
        <a:bodyPr/>
        <a:lstStyle/>
        <a:p>
          <a:pPr rtl="1"/>
          <a:endParaRPr lang="ar-SA"/>
        </a:p>
      </dgm:t>
    </dgm:pt>
    <dgm:pt modelId="{D3FD7EB0-99E2-4633-822F-2A9033FADD0C}">
      <dgm:prSet phldrT="[Text]" phldr="1"/>
      <dgm:spPr/>
      <dgm:t>
        <a:bodyPr/>
        <a:lstStyle/>
        <a:p>
          <a:pPr rtl="1"/>
          <a:endParaRPr lang="ar-SA"/>
        </a:p>
      </dgm:t>
    </dgm:pt>
    <dgm:pt modelId="{8D5E38D4-4AA1-487E-A807-E9C5D88B031C}" type="parTrans" cxnId="{5D1D3F0F-8032-4273-94B9-D03F9FA6A09D}">
      <dgm:prSet/>
      <dgm:spPr/>
      <dgm:t>
        <a:bodyPr/>
        <a:lstStyle/>
        <a:p>
          <a:pPr rtl="1"/>
          <a:endParaRPr lang="ar-SA"/>
        </a:p>
      </dgm:t>
    </dgm:pt>
    <dgm:pt modelId="{36DD2DAC-5E45-4384-82C3-B3E380F6DC9C}" type="sibTrans" cxnId="{5D1D3F0F-8032-4273-94B9-D03F9FA6A09D}">
      <dgm:prSet/>
      <dgm:spPr/>
      <dgm:t>
        <a:bodyPr/>
        <a:lstStyle/>
        <a:p>
          <a:pPr rtl="1"/>
          <a:endParaRPr lang="ar-SA"/>
        </a:p>
      </dgm:t>
    </dgm:pt>
    <dgm:pt modelId="{7FB3E3E0-0B8C-4994-9341-E92E349C5183}" type="pres">
      <dgm:prSet presAssocID="{31FC03A2-674E-4E68-A436-4B430D9D36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9D3F777-EF8D-4464-AEFB-55776276277D}" type="pres">
      <dgm:prSet presAssocID="{22338043-1758-420D-89B7-2F56F3F05ED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F4F61EF-7EDB-4440-AF32-BD700C8BF5EE}" type="pres">
      <dgm:prSet presAssocID="{368915D0-C3B9-4E51-91D7-19259CDCE8CB}" presName="sibTrans" presStyleCnt="0"/>
      <dgm:spPr/>
    </dgm:pt>
    <dgm:pt modelId="{F381F5F1-0DDD-48F6-B614-2C6EC5302270}" type="pres">
      <dgm:prSet presAssocID="{46DEAEB7-1076-4E82-B1E7-8AAC6C6552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85E03B4-9DCB-4DF8-A3DE-C6A99080A4B8}" type="pres">
      <dgm:prSet presAssocID="{B8E17DB3-9ABC-45A2-8481-80585F732832}" presName="sibTrans" presStyleCnt="0"/>
      <dgm:spPr/>
    </dgm:pt>
    <dgm:pt modelId="{1B2AD104-7416-4720-88C4-1B18F28C3249}" type="pres">
      <dgm:prSet presAssocID="{8AB545E5-10AC-4C44-AE24-6329658289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4F95CBD-64E1-40B5-AC89-6AB846A27D2A}" type="pres">
      <dgm:prSet presAssocID="{80379B0C-425B-444F-986E-4B88FD168D9D}" presName="sibTrans" presStyleCnt="0"/>
      <dgm:spPr/>
    </dgm:pt>
    <dgm:pt modelId="{EAD28518-0FD7-4A81-9437-836EF142500A}" type="pres">
      <dgm:prSet presAssocID="{7B9F439F-8077-487E-89CD-D07054CFD3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6609BE9-2900-464A-8015-282550F2305A}" type="pres">
      <dgm:prSet presAssocID="{7B44E16F-BB84-46B1-ADD1-ADBE1C6F78B8}" presName="sibTrans" presStyleCnt="0"/>
      <dgm:spPr/>
    </dgm:pt>
    <dgm:pt modelId="{4E5527E0-6C4A-4A9C-81E8-670AF33EAA71}" type="pres">
      <dgm:prSet presAssocID="{D3FD7EB0-99E2-4633-822F-2A9033FADD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6B7741E-5154-47F7-964C-DA3324E710F6}" srcId="{31FC03A2-674E-4E68-A436-4B430D9D3678}" destId="{7B9F439F-8077-487E-89CD-D07054CFD3B5}" srcOrd="3" destOrd="0" parTransId="{514A6570-29CE-47FE-9040-2CBD9FD41A89}" sibTransId="{7B44E16F-BB84-46B1-ADD1-ADBE1C6F78B8}"/>
    <dgm:cxn modelId="{01847E7C-098E-438B-9A29-D536173F1F48}" srcId="{31FC03A2-674E-4E68-A436-4B430D9D3678}" destId="{8AB545E5-10AC-4C44-AE24-63296582896D}" srcOrd="2" destOrd="0" parTransId="{48DED215-10EB-4928-92C7-E8CD693E3B99}" sibTransId="{80379B0C-425B-444F-986E-4B88FD168D9D}"/>
    <dgm:cxn modelId="{0DE5E4AE-38A9-47F8-8295-EA3068976372}" type="presOf" srcId="{22338043-1758-420D-89B7-2F56F3F05ED5}" destId="{99D3F777-EF8D-4464-AEFB-55776276277D}" srcOrd="0" destOrd="0" presId="urn:microsoft.com/office/officeart/2005/8/layout/default"/>
    <dgm:cxn modelId="{4AA106F2-5A82-4014-91A7-54638171C464}" srcId="{31FC03A2-674E-4E68-A436-4B430D9D3678}" destId="{46DEAEB7-1076-4E82-B1E7-8AAC6C6552E3}" srcOrd="1" destOrd="0" parTransId="{7F08AAF2-C395-4805-8ACB-32074D58F299}" sibTransId="{B8E17DB3-9ABC-45A2-8481-80585F732832}"/>
    <dgm:cxn modelId="{9B07F240-FEAB-4A7C-B86F-099F4CB76319}" type="presOf" srcId="{46DEAEB7-1076-4E82-B1E7-8AAC6C6552E3}" destId="{F381F5F1-0DDD-48F6-B614-2C6EC5302270}" srcOrd="0" destOrd="0" presId="urn:microsoft.com/office/officeart/2005/8/layout/default"/>
    <dgm:cxn modelId="{A9A0E3CE-2859-4DED-A137-0A5A432C911A}" type="presOf" srcId="{31FC03A2-674E-4E68-A436-4B430D9D3678}" destId="{7FB3E3E0-0B8C-4994-9341-E92E349C5183}" srcOrd="0" destOrd="0" presId="urn:microsoft.com/office/officeart/2005/8/layout/default"/>
    <dgm:cxn modelId="{5D1D3F0F-8032-4273-94B9-D03F9FA6A09D}" srcId="{31FC03A2-674E-4E68-A436-4B430D9D3678}" destId="{D3FD7EB0-99E2-4633-822F-2A9033FADD0C}" srcOrd="4" destOrd="0" parTransId="{8D5E38D4-4AA1-487E-A807-E9C5D88B031C}" sibTransId="{36DD2DAC-5E45-4384-82C3-B3E380F6DC9C}"/>
    <dgm:cxn modelId="{24D2F029-D8EF-4503-BDA6-EC02E5826C30}" type="presOf" srcId="{8AB545E5-10AC-4C44-AE24-63296582896D}" destId="{1B2AD104-7416-4720-88C4-1B18F28C3249}" srcOrd="0" destOrd="0" presId="urn:microsoft.com/office/officeart/2005/8/layout/default"/>
    <dgm:cxn modelId="{6E3C5C7B-3556-4285-8737-7D77799AE575}" srcId="{31FC03A2-674E-4E68-A436-4B430D9D3678}" destId="{22338043-1758-420D-89B7-2F56F3F05ED5}" srcOrd="0" destOrd="0" parTransId="{93D4DF1F-7D82-422C-890D-5E6ACE4E0F22}" sibTransId="{368915D0-C3B9-4E51-91D7-19259CDCE8CB}"/>
    <dgm:cxn modelId="{AEC8AF6C-4166-4EB6-B204-3A0FA17A78BE}" type="presOf" srcId="{7B9F439F-8077-487E-89CD-D07054CFD3B5}" destId="{EAD28518-0FD7-4A81-9437-836EF142500A}" srcOrd="0" destOrd="0" presId="urn:microsoft.com/office/officeart/2005/8/layout/default"/>
    <dgm:cxn modelId="{CA3AAEA4-8DAE-4D53-BDA8-5839EB694521}" type="presOf" srcId="{D3FD7EB0-99E2-4633-822F-2A9033FADD0C}" destId="{4E5527E0-6C4A-4A9C-81E8-670AF33EAA71}" srcOrd="0" destOrd="0" presId="urn:microsoft.com/office/officeart/2005/8/layout/default"/>
    <dgm:cxn modelId="{65D9000B-7673-4703-A2A4-F7F639E4C17F}" type="presParOf" srcId="{7FB3E3E0-0B8C-4994-9341-E92E349C5183}" destId="{99D3F777-EF8D-4464-AEFB-55776276277D}" srcOrd="0" destOrd="0" presId="urn:microsoft.com/office/officeart/2005/8/layout/default"/>
    <dgm:cxn modelId="{0F6B314A-9B06-4B28-BF5D-624A953E6142}" type="presParOf" srcId="{7FB3E3E0-0B8C-4994-9341-E92E349C5183}" destId="{4F4F61EF-7EDB-4440-AF32-BD700C8BF5EE}" srcOrd="1" destOrd="0" presId="urn:microsoft.com/office/officeart/2005/8/layout/default"/>
    <dgm:cxn modelId="{211AC99E-FBE9-4604-A4D8-7ECFA88D912C}" type="presParOf" srcId="{7FB3E3E0-0B8C-4994-9341-E92E349C5183}" destId="{F381F5F1-0DDD-48F6-B614-2C6EC5302270}" srcOrd="2" destOrd="0" presId="urn:microsoft.com/office/officeart/2005/8/layout/default"/>
    <dgm:cxn modelId="{C13C92C0-37A5-42B5-AEF8-E13D1B63D561}" type="presParOf" srcId="{7FB3E3E0-0B8C-4994-9341-E92E349C5183}" destId="{985E03B4-9DCB-4DF8-A3DE-C6A99080A4B8}" srcOrd="3" destOrd="0" presId="urn:microsoft.com/office/officeart/2005/8/layout/default"/>
    <dgm:cxn modelId="{44F919F2-C48C-4B42-92D3-D8C46618CF73}" type="presParOf" srcId="{7FB3E3E0-0B8C-4994-9341-E92E349C5183}" destId="{1B2AD104-7416-4720-88C4-1B18F28C3249}" srcOrd="4" destOrd="0" presId="urn:microsoft.com/office/officeart/2005/8/layout/default"/>
    <dgm:cxn modelId="{703E8AA5-6528-4BB4-859E-52F2568FF18B}" type="presParOf" srcId="{7FB3E3E0-0B8C-4994-9341-E92E349C5183}" destId="{34F95CBD-64E1-40B5-AC89-6AB846A27D2A}" srcOrd="5" destOrd="0" presId="urn:microsoft.com/office/officeart/2005/8/layout/default"/>
    <dgm:cxn modelId="{7A9306DB-DF51-4E66-A2CA-79CAD7390950}" type="presParOf" srcId="{7FB3E3E0-0B8C-4994-9341-E92E349C5183}" destId="{EAD28518-0FD7-4A81-9437-836EF142500A}" srcOrd="6" destOrd="0" presId="urn:microsoft.com/office/officeart/2005/8/layout/default"/>
    <dgm:cxn modelId="{23C4C85B-4890-4EAB-83C1-9CE3E5CDC3B9}" type="presParOf" srcId="{7FB3E3E0-0B8C-4994-9341-E92E349C5183}" destId="{66609BE9-2900-464A-8015-282550F2305A}" srcOrd="7" destOrd="0" presId="urn:microsoft.com/office/officeart/2005/8/layout/default"/>
    <dgm:cxn modelId="{6F988AC1-325A-40E9-910D-5CF51DFC10F3}" type="presParOf" srcId="{7FB3E3E0-0B8C-4994-9341-E92E349C5183}" destId="{4E5527E0-6C4A-4A9C-81E8-670AF33EAA7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CC483-68BC-4ED0-AF6C-0F41A4BD8013}" type="doc">
      <dgm:prSet loTypeId="urn:microsoft.com/office/officeart/2008/layout/PictureAccent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B052F1D6-9E59-44E4-A811-3A2E18083C26}">
      <dgm:prSet phldrT="[Text]" custT="1"/>
      <dgm:spPr/>
      <dgm:t>
        <a:bodyPr/>
        <a:lstStyle/>
        <a:p>
          <a:pPr algn="ctr" rtl="1"/>
          <a:r>
            <a:rPr lang="en-US" sz="3200" b="1" i="1" dirty="0" smtClean="0">
              <a:solidFill>
                <a:schemeClr val="bg1"/>
              </a:solidFill>
              <a:latin typeface="Aparajita" pitchFamily="34" charset="0"/>
            </a:rPr>
            <a:t>Aims</a:t>
          </a:r>
          <a:r>
            <a:rPr lang="en-US" sz="3200" b="1" i="1" baseline="0" dirty="0" smtClean="0">
              <a:solidFill>
                <a:schemeClr val="bg1"/>
              </a:solidFill>
              <a:latin typeface="Aparajita" pitchFamily="34" charset="0"/>
            </a:rPr>
            <a:t> of the Research </a:t>
          </a:r>
          <a:endParaRPr lang="ar-SA" sz="3200" b="1" i="1" dirty="0">
            <a:solidFill>
              <a:schemeClr val="bg1"/>
            </a:solidFill>
            <a:latin typeface="Aparajita" pitchFamily="34" charset="0"/>
          </a:endParaRPr>
        </a:p>
      </dgm:t>
    </dgm:pt>
    <dgm:pt modelId="{DCA384D4-EB08-4AA1-987E-9A9A10D37A64}" type="parTrans" cxnId="{75B23287-BC66-4366-91CF-18BFF845E3CB}">
      <dgm:prSet/>
      <dgm:spPr/>
      <dgm:t>
        <a:bodyPr/>
        <a:lstStyle/>
        <a:p>
          <a:pPr algn="ctr" rtl="1"/>
          <a:endParaRPr lang="ar-SA"/>
        </a:p>
      </dgm:t>
    </dgm:pt>
    <dgm:pt modelId="{54FD847D-F0D8-46E8-B63C-6A4F0E334A94}" type="sibTrans" cxnId="{75B23287-BC66-4366-91CF-18BFF845E3CB}">
      <dgm:prSet/>
      <dgm:spPr/>
      <dgm:t>
        <a:bodyPr/>
        <a:lstStyle/>
        <a:p>
          <a:pPr algn="ctr" rtl="1"/>
          <a:endParaRPr lang="ar-SA"/>
        </a:p>
      </dgm:t>
    </dgm:pt>
    <dgm:pt modelId="{A9C8165A-28FA-4EE2-8A97-A713D2BE0069}">
      <dgm:prSet custT="1"/>
      <dgm:spPr/>
      <dgm:t>
        <a:bodyPr/>
        <a:lstStyle/>
        <a:p>
          <a:pPr algn="l" rtl="1"/>
          <a:r>
            <a:rPr lang="en-US" sz="2400" b="1" i="1" dirty="0" smtClean="0">
              <a:latin typeface="Aparajita" pitchFamily="34" charset="0"/>
              <a:cs typeface="Aparajita" pitchFamily="34" charset="0"/>
            </a:rPr>
            <a:t> To enable my students to name simple inorganic chemicals by their chemical formulas .</a:t>
          </a:r>
          <a:endParaRPr lang="en-US" sz="2400" b="1" i="1" dirty="0">
            <a:latin typeface="Aparajita" pitchFamily="34" charset="0"/>
            <a:cs typeface="Aparajita" pitchFamily="34" charset="0"/>
          </a:endParaRPr>
        </a:p>
      </dgm:t>
    </dgm:pt>
    <dgm:pt modelId="{98813CDF-A0A8-4CC2-B6B1-CD6EC5BC3425}" type="parTrans" cxnId="{CB6817DD-D823-4B04-96BB-952C0FC3C8BA}">
      <dgm:prSet/>
      <dgm:spPr/>
      <dgm:t>
        <a:bodyPr/>
        <a:lstStyle/>
        <a:p>
          <a:pPr algn="ctr" rtl="1"/>
          <a:endParaRPr lang="ar-SA"/>
        </a:p>
      </dgm:t>
    </dgm:pt>
    <dgm:pt modelId="{C9A87CE1-4080-4002-968D-F5E6E9B094A5}" type="sibTrans" cxnId="{CB6817DD-D823-4B04-96BB-952C0FC3C8BA}">
      <dgm:prSet/>
      <dgm:spPr/>
      <dgm:t>
        <a:bodyPr/>
        <a:lstStyle/>
        <a:p>
          <a:pPr algn="ctr" rtl="1"/>
          <a:endParaRPr lang="ar-SA"/>
        </a:p>
      </dgm:t>
    </dgm:pt>
    <dgm:pt modelId="{59C2C878-3E71-4533-A1EF-C4DE8E2621CD}">
      <dgm:prSet custT="1"/>
      <dgm:spPr/>
      <dgm:t>
        <a:bodyPr/>
        <a:lstStyle/>
        <a:p>
          <a:pPr algn="ctr" rtl="1"/>
          <a:endParaRPr lang="en-US" sz="2400" b="1" i="1" dirty="0" smtClean="0">
            <a:latin typeface="Aparajita" pitchFamily="34" charset="0"/>
            <a:cs typeface="Aparajita" pitchFamily="34" charset="0"/>
          </a:endParaRPr>
        </a:p>
        <a:p>
          <a:pPr algn="l" rtl="1"/>
          <a:r>
            <a:rPr lang="en-US" sz="2400" b="1" i="1" dirty="0" smtClean="0">
              <a:latin typeface="Aparajita" pitchFamily="34" charset="0"/>
              <a:cs typeface="Aparajita" pitchFamily="34" charset="0"/>
            </a:rPr>
            <a:t>To help my students to write formulas for simple inorganic chemical compounds more efficiently and effectively.</a:t>
          </a:r>
          <a:endParaRPr lang="ar-SA" sz="2400" b="1" i="1" dirty="0" smtClean="0">
            <a:latin typeface="Aparajita" pitchFamily="34" charset="0"/>
          </a:endParaRPr>
        </a:p>
        <a:p>
          <a:pPr algn="ctr" rtl="1"/>
          <a:endParaRPr lang="ar-SA" sz="1300" dirty="0"/>
        </a:p>
      </dgm:t>
    </dgm:pt>
    <dgm:pt modelId="{0EB9442D-BC97-4E7B-8CBA-97FB94395C1E}" type="parTrans" cxnId="{4DEEE9C2-D381-469C-BA7A-010F2E6D3872}">
      <dgm:prSet/>
      <dgm:spPr/>
      <dgm:t>
        <a:bodyPr/>
        <a:lstStyle/>
        <a:p>
          <a:pPr algn="ctr" rtl="1"/>
          <a:endParaRPr lang="ar-SA"/>
        </a:p>
      </dgm:t>
    </dgm:pt>
    <dgm:pt modelId="{F8A6AFAC-E5EE-4EC7-92D6-F65BA8D6889F}" type="sibTrans" cxnId="{4DEEE9C2-D381-469C-BA7A-010F2E6D3872}">
      <dgm:prSet/>
      <dgm:spPr/>
      <dgm:t>
        <a:bodyPr/>
        <a:lstStyle/>
        <a:p>
          <a:pPr algn="ctr" rtl="1"/>
          <a:endParaRPr lang="ar-SA"/>
        </a:p>
      </dgm:t>
    </dgm:pt>
    <dgm:pt modelId="{37144549-804E-42EA-BDB8-7BFF55B6CA7B}" type="pres">
      <dgm:prSet presAssocID="{E24CC483-68BC-4ED0-AF6C-0F41A4BD801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3BB4EBA7-75BC-4782-9F38-885982C4CD56}" type="pres">
      <dgm:prSet presAssocID="{B052F1D6-9E59-44E4-A811-3A2E18083C26}" presName="root" presStyleCnt="0">
        <dgm:presLayoutVars>
          <dgm:chMax/>
          <dgm:chPref val="4"/>
        </dgm:presLayoutVars>
      </dgm:prSet>
      <dgm:spPr/>
    </dgm:pt>
    <dgm:pt modelId="{DC4C3FDD-383B-4F0F-B1AD-6CB137F95812}" type="pres">
      <dgm:prSet presAssocID="{B052F1D6-9E59-44E4-A811-3A2E18083C26}" presName="rootComposite" presStyleCnt="0">
        <dgm:presLayoutVars/>
      </dgm:prSet>
      <dgm:spPr/>
    </dgm:pt>
    <dgm:pt modelId="{8C77A171-5F20-4345-8CC4-4CC3026AD254}" type="pres">
      <dgm:prSet presAssocID="{B052F1D6-9E59-44E4-A811-3A2E18083C2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ar-SA"/>
        </a:p>
      </dgm:t>
    </dgm:pt>
    <dgm:pt modelId="{5E7F8D31-FC3C-4A4F-B272-4D0DA4B403E9}" type="pres">
      <dgm:prSet presAssocID="{B052F1D6-9E59-44E4-A811-3A2E18083C26}" presName="childShape" presStyleCnt="0">
        <dgm:presLayoutVars>
          <dgm:chMax val="0"/>
          <dgm:chPref val="0"/>
        </dgm:presLayoutVars>
      </dgm:prSet>
      <dgm:spPr/>
    </dgm:pt>
    <dgm:pt modelId="{A2F66187-76E8-4D91-BDA3-D303793EE6A3}" type="pres">
      <dgm:prSet presAssocID="{A9C8165A-28FA-4EE2-8A97-A713D2BE0069}" presName="childComposite" presStyleCnt="0">
        <dgm:presLayoutVars>
          <dgm:chMax val="0"/>
          <dgm:chPref val="0"/>
        </dgm:presLayoutVars>
      </dgm:prSet>
      <dgm:spPr/>
    </dgm:pt>
    <dgm:pt modelId="{8A411F54-0B5C-4DCB-A115-EBD798FBB66F}" type="pres">
      <dgm:prSet presAssocID="{A9C8165A-28FA-4EE2-8A97-A713D2BE0069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E0FEF98E-F755-4374-A727-2E78C1A25461}" type="pres">
      <dgm:prSet presAssocID="{A9C8165A-28FA-4EE2-8A97-A713D2BE0069}" presName="childText" presStyleLbl="lnNode1" presStyleIdx="0" presStyleCnt="2" custScaleY="1134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F77D0B5-F622-4392-9762-1E3FCFDC9C93}" type="pres">
      <dgm:prSet presAssocID="{59C2C878-3E71-4533-A1EF-C4DE8E2621CD}" presName="childComposite" presStyleCnt="0">
        <dgm:presLayoutVars>
          <dgm:chMax val="0"/>
          <dgm:chPref val="0"/>
        </dgm:presLayoutVars>
      </dgm:prSet>
      <dgm:spPr/>
    </dgm:pt>
    <dgm:pt modelId="{0B286190-4E97-4C3A-AA2A-8243AA68B874}" type="pres">
      <dgm:prSet presAssocID="{59C2C878-3E71-4533-A1EF-C4DE8E2621CD}" presName="Image" presStyleLbl="node1" presStyleIdx="1" presStyleCnt="2" custScaleY="11520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19000B7E-D6F7-47A8-AA95-C9C55C12CFE6}" type="pres">
      <dgm:prSet presAssocID="{59C2C878-3E71-4533-A1EF-C4DE8E2621CD}" presName="childText" presStyleLbl="lnNode1" presStyleIdx="1" presStyleCnt="2" custScaleY="124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8A3B548-331F-43A9-8C3F-343FB2EDE0C8}" type="presOf" srcId="{A9C8165A-28FA-4EE2-8A97-A713D2BE0069}" destId="{E0FEF98E-F755-4374-A727-2E78C1A25461}" srcOrd="0" destOrd="0" presId="urn:microsoft.com/office/officeart/2008/layout/PictureAccentList"/>
    <dgm:cxn modelId="{2E1CD0FE-AF90-4083-A869-DD8C5F4485A2}" type="presOf" srcId="{E24CC483-68BC-4ED0-AF6C-0F41A4BD8013}" destId="{37144549-804E-42EA-BDB8-7BFF55B6CA7B}" srcOrd="0" destOrd="0" presId="urn:microsoft.com/office/officeart/2008/layout/PictureAccentList"/>
    <dgm:cxn modelId="{629D3CD1-8530-4742-8D34-C6C4CEC6C18C}" type="presOf" srcId="{59C2C878-3E71-4533-A1EF-C4DE8E2621CD}" destId="{19000B7E-D6F7-47A8-AA95-C9C55C12CFE6}" srcOrd="0" destOrd="0" presId="urn:microsoft.com/office/officeart/2008/layout/PictureAccentList"/>
    <dgm:cxn modelId="{4DEEE9C2-D381-469C-BA7A-010F2E6D3872}" srcId="{B052F1D6-9E59-44E4-A811-3A2E18083C26}" destId="{59C2C878-3E71-4533-A1EF-C4DE8E2621CD}" srcOrd="1" destOrd="0" parTransId="{0EB9442D-BC97-4E7B-8CBA-97FB94395C1E}" sibTransId="{F8A6AFAC-E5EE-4EC7-92D6-F65BA8D6889F}"/>
    <dgm:cxn modelId="{75B23287-BC66-4366-91CF-18BFF845E3CB}" srcId="{E24CC483-68BC-4ED0-AF6C-0F41A4BD8013}" destId="{B052F1D6-9E59-44E4-A811-3A2E18083C26}" srcOrd="0" destOrd="0" parTransId="{DCA384D4-EB08-4AA1-987E-9A9A10D37A64}" sibTransId="{54FD847D-F0D8-46E8-B63C-6A4F0E334A94}"/>
    <dgm:cxn modelId="{EF5E57EB-ECBE-44B5-A570-103204BECF79}" type="presOf" srcId="{B052F1D6-9E59-44E4-A811-3A2E18083C26}" destId="{8C77A171-5F20-4345-8CC4-4CC3026AD254}" srcOrd="0" destOrd="0" presId="urn:microsoft.com/office/officeart/2008/layout/PictureAccentList"/>
    <dgm:cxn modelId="{CB6817DD-D823-4B04-96BB-952C0FC3C8BA}" srcId="{B052F1D6-9E59-44E4-A811-3A2E18083C26}" destId="{A9C8165A-28FA-4EE2-8A97-A713D2BE0069}" srcOrd="0" destOrd="0" parTransId="{98813CDF-A0A8-4CC2-B6B1-CD6EC5BC3425}" sibTransId="{C9A87CE1-4080-4002-968D-F5E6E9B094A5}"/>
    <dgm:cxn modelId="{AD476559-E944-4927-AD79-8610F3961FFE}" type="presParOf" srcId="{37144549-804E-42EA-BDB8-7BFF55B6CA7B}" destId="{3BB4EBA7-75BC-4782-9F38-885982C4CD56}" srcOrd="0" destOrd="0" presId="urn:microsoft.com/office/officeart/2008/layout/PictureAccentList"/>
    <dgm:cxn modelId="{3517FD61-0610-4D52-A7C7-8B67A26CFB46}" type="presParOf" srcId="{3BB4EBA7-75BC-4782-9F38-885982C4CD56}" destId="{DC4C3FDD-383B-4F0F-B1AD-6CB137F95812}" srcOrd="0" destOrd="0" presId="urn:microsoft.com/office/officeart/2008/layout/PictureAccentList"/>
    <dgm:cxn modelId="{9BEE668D-15AC-48E9-9B36-1E003DA0D115}" type="presParOf" srcId="{DC4C3FDD-383B-4F0F-B1AD-6CB137F95812}" destId="{8C77A171-5F20-4345-8CC4-4CC3026AD254}" srcOrd="0" destOrd="0" presId="urn:microsoft.com/office/officeart/2008/layout/PictureAccentList"/>
    <dgm:cxn modelId="{730B0BCB-DB1E-424A-9A70-88ED422869C2}" type="presParOf" srcId="{3BB4EBA7-75BC-4782-9F38-885982C4CD56}" destId="{5E7F8D31-FC3C-4A4F-B272-4D0DA4B403E9}" srcOrd="1" destOrd="0" presId="urn:microsoft.com/office/officeart/2008/layout/PictureAccentList"/>
    <dgm:cxn modelId="{C465260B-8540-47DB-BF62-3C99C972DA91}" type="presParOf" srcId="{5E7F8D31-FC3C-4A4F-B272-4D0DA4B403E9}" destId="{A2F66187-76E8-4D91-BDA3-D303793EE6A3}" srcOrd="0" destOrd="0" presId="urn:microsoft.com/office/officeart/2008/layout/PictureAccentList"/>
    <dgm:cxn modelId="{2FDB171B-A5ED-4BB1-83F4-A49A6E7D9ABF}" type="presParOf" srcId="{A2F66187-76E8-4D91-BDA3-D303793EE6A3}" destId="{8A411F54-0B5C-4DCB-A115-EBD798FBB66F}" srcOrd="0" destOrd="0" presId="urn:microsoft.com/office/officeart/2008/layout/PictureAccentList"/>
    <dgm:cxn modelId="{1BFFB1E4-8BFC-44E4-BA45-BD4B05634BE5}" type="presParOf" srcId="{A2F66187-76E8-4D91-BDA3-D303793EE6A3}" destId="{E0FEF98E-F755-4374-A727-2E78C1A25461}" srcOrd="1" destOrd="0" presId="urn:microsoft.com/office/officeart/2008/layout/PictureAccentList"/>
    <dgm:cxn modelId="{339E5F6C-DE54-4777-98A6-482F1A161072}" type="presParOf" srcId="{5E7F8D31-FC3C-4A4F-B272-4D0DA4B403E9}" destId="{4F77D0B5-F622-4392-9762-1E3FCFDC9C93}" srcOrd="1" destOrd="0" presId="urn:microsoft.com/office/officeart/2008/layout/PictureAccentList"/>
    <dgm:cxn modelId="{EA207F76-2EED-40B2-914C-3458E7F9B41A}" type="presParOf" srcId="{4F77D0B5-F622-4392-9762-1E3FCFDC9C93}" destId="{0B286190-4E97-4C3A-AA2A-8243AA68B874}" srcOrd="0" destOrd="0" presId="urn:microsoft.com/office/officeart/2008/layout/PictureAccentList"/>
    <dgm:cxn modelId="{43426B2B-9574-4916-B152-985C4E60B6FE}" type="presParOf" srcId="{4F77D0B5-F622-4392-9762-1E3FCFDC9C93}" destId="{19000B7E-D6F7-47A8-AA95-C9C55C12CFE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157917-B17C-4A0C-A5F4-EEC102C5D425}" type="doc">
      <dgm:prSet loTypeId="urn:microsoft.com/office/officeart/2005/8/layout/pList2" loCatId="list" qsTypeId="urn:microsoft.com/office/officeart/2005/8/quickstyle/3d2" qsCatId="3D" csTypeId="urn:microsoft.com/office/officeart/2005/8/colors/accent2_2" csCatId="accent2" phldr="1"/>
      <dgm:spPr/>
    </dgm:pt>
    <dgm:pt modelId="{E3D9BCBE-68E9-4CA3-B283-51D910998F57}">
      <dgm:prSet phldrT="[Text]" custT="1"/>
      <dgm:spPr/>
      <dgm:t>
        <a:bodyPr/>
        <a:lstStyle/>
        <a:p>
          <a:pPr rtl="1"/>
          <a:r>
            <a:rPr lang="en-US" sz="2800" b="1" dirty="0" smtClean="0">
              <a:latin typeface="Aparajita" pitchFamily="34" charset="0"/>
            </a:rPr>
            <a:t>Exam</a:t>
          </a:r>
        </a:p>
        <a:p>
          <a:pPr rtl="1"/>
          <a:r>
            <a:rPr lang="en-US" sz="2000" b="1" dirty="0" smtClean="0">
              <a:latin typeface="Aparajita" pitchFamily="34" charset="0"/>
            </a:rPr>
            <a:t>To find out area of weakness in naming and writing chemical formula  </a:t>
          </a:r>
          <a:endParaRPr lang="ar-SA" sz="2000" b="1" dirty="0">
            <a:latin typeface="Aparajita" pitchFamily="34" charset="0"/>
          </a:endParaRPr>
        </a:p>
      </dgm:t>
    </dgm:pt>
    <dgm:pt modelId="{0F30C63A-500E-454A-8C59-6EC40BF48143}" type="parTrans" cxnId="{53A32B31-726A-4467-8E85-0462BBF3FF7A}">
      <dgm:prSet/>
      <dgm:spPr/>
      <dgm:t>
        <a:bodyPr/>
        <a:lstStyle/>
        <a:p>
          <a:pPr rtl="1"/>
          <a:endParaRPr lang="ar-SA"/>
        </a:p>
      </dgm:t>
    </dgm:pt>
    <dgm:pt modelId="{8311114D-69EE-43C4-B9A0-589CBF726D02}" type="sibTrans" cxnId="{53A32B31-726A-4467-8E85-0462BBF3FF7A}">
      <dgm:prSet/>
      <dgm:spPr/>
      <dgm:t>
        <a:bodyPr/>
        <a:lstStyle/>
        <a:p>
          <a:pPr rtl="1"/>
          <a:endParaRPr lang="ar-SA"/>
        </a:p>
      </dgm:t>
    </dgm:pt>
    <dgm:pt modelId="{DCA6A29B-2507-41CD-9ED1-31002317ED51}">
      <dgm:prSet phldrT="[Text]" custT="1"/>
      <dgm:spPr/>
      <dgm:t>
        <a:bodyPr/>
        <a:lstStyle/>
        <a:p>
          <a:pPr rtl="1"/>
          <a:r>
            <a:rPr lang="en-US" sz="2400" b="1" i="0" dirty="0" smtClean="0">
              <a:latin typeface="Aparajita" pitchFamily="34" charset="0"/>
              <a:cs typeface="Aparajita" pitchFamily="34" charset="0"/>
            </a:rPr>
            <a:t>Observation</a:t>
          </a:r>
        </a:p>
        <a:p>
          <a:pPr rtl="1"/>
          <a:r>
            <a:rPr lang="en-US" sz="2200" b="1" i="0" dirty="0" smtClean="0">
              <a:latin typeface="Aparajita" pitchFamily="34" charset="0"/>
              <a:cs typeface="Aparajita" pitchFamily="34" charset="0"/>
            </a:rPr>
            <a:t>Taking part during class room activities</a:t>
          </a:r>
        </a:p>
        <a:p>
          <a:pPr rtl="1"/>
          <a:endParaRPr lang="en-US" sz="2400" b="1" i="0" dirty="0" smtClean="0">
            <a:latin typeface="Aparajita" pitchFamily="34" charset="0"/>
            <a:cs typeface="Aparajita" pitchFamily="34" charset="0"/>
          </a:endParaRPr>
        </a:p>
        <a:p>
          <a:pPr rtl="1"/>
          <a:endParaRPr lang="en-US" sz="2400" b="1" i="0" dirty="0" smtClean="0">
            <a:latin typeface="Aparajita" pitchFamily="34" charset="0"/>
            <a:cs typeface="Aparajita" pitchFamily="34" charset="0"/>
          </a:endParaRPr>
        </a:p>
        <a:p>
          <a:pPr rtl="1"/>
          <a:endParaRPr lang="en-US" sz="2400" b="1" i="0" dirty="0" smtClean="0">
            <a:latin typeface="Aparajita" pitchFamily="34" charset="0"/>
            <a:cs typeface="Aparajita" pitchFamily="34" charset="0"/>
          </a:endParaRPr>
        </a:p>
        <a:p>
          <a:pPr rtl="1"/>
          <a:endParaRPr lang="en-US" sz="2800" b="1" i="0" dirty="0" smtClean="0">
            <a:latin typeface="Aparajita" pitchFamily="34" charset="0"/>
            <a:cs typeface="Aparajita" pitchFamily="34" charset="0"/>
          </a:endParaRPr>
        </a:p>
      </dgm:t>
    </dgm:pt>
    <dgm:pt modelId="{5EEFCE86-68EC-4FEE-987E-D9002D3C31CF}" type="parTrans" cxnId="{789FFC5A-0A86-4C26-AD3F-0F17CC5583F8}">
      <dgm:prSet/>
      <dgm:spPr/>
      <dgm:t>
        <a:bodyPr/>
        <a:lstStyle/>
        <a:p>
          <a:pPr rtl="1"/>
          <a:endParaRPr lang="ar-SA"/>
        </a:p>
      </dgm:t>
    </dgm:pt>
    <dgm:pt modelId="{68D3E299-0D2B-47E9-A8BE-E7F25ABEA9CB}" type="sibTrans" cxnId="{789FFC5A-0A86-4C26-AD3F-0F17CC5583F8}">
      <dgm:prSet/>
      <dgm:spPr/>
      <dgm:t>
        <a:bodyPr/>
        <a:lstStyle/>
        <a:p>
          <a:pPr rtl="1"/>
          <a:endParaRPr lang="ar-SA"/>
        </a:p>
      </dgm:t>
    </dgm:pt>
    <dgm:pt modelId="{87937ACB-E6EA-413C-9C95-A2D1F4DDAE55}">
      <dgm:prSet phldrT="[Text]" custT="1"/>
      <dgm:spPr/>
      <dgm:t>
        <a:bodyPr/>
        <a:lstStyle/>
        <a:p>
          <a:pPr rtl="1"/>
          <a:r>
            <a:rPr lang="en-US" sz="2400" b="1" dirty="0" smtClean="0">
              <a:latin typeface="Aparajita" pitchFamily="34" charset="0"/>
            </a:rPr>
            <a:t>Questions</a:t>
          </a:r>
          <a:r>
            <a:rPr lang="en-US" sz="2400" b="1" baseline="0" dirty="0" smtClean="0">
              <a:latin typeface="Aparajita" pitchFamily="34" charset="0"/>
            </a:rPr>
            <a:t> </a:t>
          </a:r>
          <a:endParaRPr lang="ar-SA" sz="2400" b="1" dirty="0">
            <a:latin typeface="Aparajita" pitchFamily="34" charset="0"/>
          </a:endParaRPr>
        </a:p>
      </dgm:t>
    </dgm:pt>
    <dgm:pt modelId="{8F690BF8-90E4-4D08-94EA-C3ADA21C14C6}" type="parTrans" cxnId="{282D01B6-1568-45B3-A01D-D345A95938CC}">
      <dgm:prSet/>
      <dgm:spPr/>
      <dgm:t>
        <a:bodyPr/>
        <a:lstStyle/>
        <a:p>
          <a:pPr rtl="1"/>
          <a:endParaRPr lang="ar-SA"/>
        </a:p>
      </dgm:t>
    </dgm:pt>
    <dgm:pt modelId="{3DAFBC32-A132-49EF-ABD7-2BEC771EF6A6}" type="sibTrans" cxnId="{282D01B6-1568-45B3-A01D-D345A95938CC}">
      <dgm:prSet/>
      <dgm:spPr/>
      <dgm:t>
        <a:bodyPr/>
        <a:lstStyle/>
        <a:p>
          <a:pPr rtl="1"/>
          <a:endParaRPr lang="ar-SA"/>
        </a:p>
      </dgm:t>
    </dgm:pt>
    <dgm:pt modelId="{5F491C45-D900-46D0-8DC1-1EA8CC462098}" type="pres">
      <dgm:prSet presAssocID="{7C157917-B17C-4A0C-A5F4-EEC102C5D425}" presName="Name0" presStyleCnt="0">
        <dgm:presLayoutVars>
          <dgm:dir/>
          <dgm:resizeHandles val="exact"/>
        </dgm:presLayoutVars>
      </dgm:prSet>
      <dgm:spPr/>
    </dgm:pt>
    <dgm:pt modelId="{8F4A355E-3595-428A-9E9A-9D02619BB040}" type="pres">
      <dgm:prSet presAssocID="{7C157917-B17C-4A0C-A5F4-EEC102C5D425}" presName="bkgdShp" presStyleLbl="alignAccFollowNode1" presStyleIdx="0" presStyleCnt="1"/>
      <dgm:spPr/>
      <dgm:t>
        <a:bodyPr/>
        <a:lstStyle/>
        <a:p>
          <a:pPr rtl="1"/>
          <a:endParaRPr lang="ar-SA"/>
        </a:p>
      </dgm:t>
    </dgm:pt>
    <dgm:pt modelId="{74953DB6-A43B-4C8D-91BC-0471581FC142}" type="pres">
      <dgm:prSet presAssocID="{7C157917-B17C-4A0C-A5F4-EEC102C5D425}" presName="linComp" presStyleCnt="0"/>
      <dgm:spPr/>
    </dgm:pt>
    <dgm:pt modelId="{8B448329-1BAC-4690-9FF4-853186B5C91F}" type="pres">
      <dgm:prSet presAssocID="{E3D9BCBE-68E9-4CA3-B283-51D910998F57}" presName="compNode" presStyleCnt="0"/>
      <dgm:spPr/>
    </dgm:pt>
    <dgm:pt modelId="{CFCD82CD-E3D3-45A5-9DD2-AD9196663B9A}" type="pres">
      <dgm:prSet presAssocID="{E3D9BCBE-68E9-4CA3-B283-51D910998F5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690B219-CCB8-419C-AD2B-FA7F0043D90D}" type="pres">
      <dgm:prSet presAssocID="{E3D9BCBE-68E9-4CA3-B283-51D910998F57}" presName="invisiNode" presStyleLbl="node1" presStyleIdx="0" presStyleCnt="3"/>
      <dgm:spPr/>
    </dgm:pt>
    <dgm:pt modelId="{76CB8408-E2C0-4A00-9D76-D15DD4AF05C9}" type="pres">
      <dgm:prSet presAssocID="{E3D9BCBE-68E9-4CA3-B283-51D910998F5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1C25B5C7-3203-477C-ADD7-D0B4A73DA8CD}" type="pres">
      <dgm:prSet presAssocID="{8311114D-69EE-43C4-B9A0-589CBF726D02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F474ED69-0EBC-4854-838D-87E52C8DD8EF}" type="pres">
      <dgm:prSet presAssocID="{DCA6A29B-2507-41CD-9ED1-31002317ED51}" presName="compNode" presStyleCnt="0"/>
      <dgm:spPr/>
    </dgm:pt>
    <dgm:pt modelId="{518DE006-62A5-4FAF-88EB-E579DC724F9D}" type="pres">
      <dgm:prSet presAssocID="{DCA6A29B-2507-41CD-9ED1-31002317ED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4E81160-3FF1-4C05-9551-3402E71298EF}" type="pres">
      <dgm:prSet presAssocID="{DCA6A29B-2507-41CD-9ED1-31002317ED51}" presName="invisiNode" presStyleLbl="node1" presStyleIdx="1" presStyleCnt="3"/>
      <dgm:spPr/>
    </dgm:pt>
    <dgm:pt modelId="{700510CB-D49C-4D66-9D3E-D6AF1E4F58DA}" type="pres">
      <dgm:prSet presAssocID="{DCA6A29B-2507-41CD-9ED1-31002317ED51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A365019-F950-4736-85EE-7571DF8E8F03}" type="pres">
      <dgm:prSet presAssocID="{68D3E299-0D2B-47E9-A8BE-E7F25ABEA9CB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31168A64-DAB0-4E16-99FE-25B425FDF9B6}" type="pres">
      <dgm:prSet presAssocID="{87937ACB-E6EA-413C-9C95-A2D1F4DDAE55}" presName="compNode" presStyleCnt="0"/>
      <dgm:spPr/>
    </dgm:pt>
    <dgm:pt modelId="{30AB2129-0973-4777-BA9C-BB98F3EB835D}" type="pres">
      <dgm:prSet presAssocID="{87937ACB-E6EA-413C-9C95-A2D1F4DDAE5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73A0F6C-34AF-463E-B7C6-92168B4F5174}" type="pres">
      <dgm:prSet presAssocID="{87937ACB-E6EA-413C-9C95-A2D1F4DDAE55}" presName="invisiNode" presStyleLbl="node1" presStyleIdx="2" presStyleCnt="3"/>
      <dgm:spPr/>
    </dgm:pt>
    <dgm:pt modelId="{4340F37B-0A7C-479A-B64F-F34E563D6878}" type="pres">
      <dgm:prSet presAssocID="{87937ACB-E6EA-413C-9C95-A2D1F4DDAE5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9DE99B4-2839-4A83-A779-05613FF153C2}" type="presOf" srcId="{7C157917-B17C-4A0C-A5F4-EEC102C5D425}" destId="{5F491C45-D900-46D0-8DC1-1EA8CC462098}" srcOrd="0" destOrd="0" presId="urn:microsoft.com/office/officeart/2005/8/layout/pList2"/>
    <dgm:cxn modelId="{6F49EFBB-BDDB-474F-B6E1-FC831DAF3DFC}" type="presOf" srcId="{DCA6A29B-2507-41CD-9ED1-31002317ED51}" destId="{518DE006-62A5-4FAF-88EB-E579DC724F9D}" srcOrd="0" destOrd="0" presId="urn:microsoft.com/office/officeart/2005/8/layout/pList2"/>
    <dgm:cxn modelId="{FF0E7354-665E-4FFC-A440-75946941DBBA}" type="presOf" srcId="{E3D9BCBE-68E9-4CA3-B283-51D910998F57}" destId="{CFCD82CD-E3D3-45A5-9DD2-AD9196663B9A}" srcOrd="0" destOrd="0" presId="urn:microsoft.com/office/officeart/2005/8/layout/pList2"/>
    <dgm:cxn modelId="{FC92D64F-0057-4282-9EC1-B808450F1209}" type="presOf" srcId="{87937ACB-E6EA-413C-9C95-A2D1F4DDAE55}" destId="{30AB2129-0973-4777-BA9C-BB98F3EB835D}" srcOrd="0" destOrd="0" presId="urn:microsoft.com/office/officeart/2005/8/layout/pList2"/>
    <dgm:cxn modelId="{6CBEA172-971A-4165-857E-998053B5F8BF}" type="presOf" srcId="{68D3E299-0D2B-47E9-A8BE-E7F25ABEA9CB}" destId="{2A365019-F950-4736-85EE-7571DF8E8F03}" srcOrd="0" destOrd="0" presId="urn:microsoft.com/office/officeart/2005/8/layout/pList2"/>
    <dgm:cxn modelId="{F579384B-C63F-4254-AC49-E01F4339F84C}" type="presOf" srcId="{8311114D-69EE-43C4-B9A0-589CBF726D02}" destId="{1C25B5C7-3203-477C-ADD7-D0B4A73DA8CD}" srcOrd="0" destOrd="0" presId="urn:microsoft.com/office/officeart/2005/8/layout/pList2"/>
    <dgm:cxn modelId="{789FFC5A-0A86-4C26-AD3F-0F17CC5583F8}" srcId="{7C157917-B17C-4A0C-A5F4-EEC102C5D425}" destId="{DCA6A29B-2507-41CD-9ED1-31002317ED51}" srcOrd="1" destOrd="0" parTransId="{5EEFCE86-68EC-4FEE-987E-D9002D3C31CF}" sibTransId="{68D3E299-0D2B-47E9-A8BE-E7F25ABEA9CB}"/>
    <dgm:cxn modelId="{53A32B31-726A-4467-8E85-0462BBF3FF7A}" srcId="{7C157917-B17C-4A0C-A5F4-EEC102C5D425}" destId="{E3D9BCBE-68E9-4CA3-B283-51D910998F57}" srcOrd="0" destOrd="0" parTransId="{0F30C63A-500E-454A-8C59-6EC40BF48143}" sibTransId="{8311114D-69EE-43C4-B9A0-589CBF726D02}"/>
    <dgm:cxn modelId="{282D01B6-1568-45B3-A01D-D345A95938CC}" srcId="{7C157917-B17C-4A0C-A5F4-EEC102C5D425}" destId="{87937ACB-E6EA-413C-9C95-A2D1F4DDAE55}" srcOrd="2" destOrd="0" parTransId="{8F690BF8-90E4-4D08-94EA-C3ADA21C14C6}" sibTransId="{3DAFBC32-A132-49EF-ABD7-2BEC771EF6A6}"/>
    <dgm:cxn modelId="{A28B0591-377B-44F4-9417-2905FDC58BB3}" type="presParOf" srcId="{5F491C45-D900-46D0-8DC1-1EA8CC462098}" destId="{8F4A355E-3595-428A-9E9A-9D02619BB040}" srcOrd="0" destOrd="0" presId="urn:microsoft.com/office/officeart/2005/8/layout/pList2"/>
    <dgm:cxn modelId="{E3D6AB28-4575-4979-A292-819AF788BCAB}" type="presParOf" srcId="{5F491C45-D900-46D0-8DC1-1EA8CC462098}" destId="{74953DB6-A43B-4C8D-91BC-0471581FC142}" srcOrd="1" destOrd="0" presId="urn:microsoft.com/office/officeart/2005/8/layout/pList2"/>
    <dgm:cxn modelId="{FEA36F98-DD1C-4842-8396-D322CCFB0E95}" type="presParOf" srcId="{74953DB6-A43B-4C8D-91BC-0471581FC142}" destId="{8B448329-1BAC-4690-9FF4-853186B5C91F}" srcOrd="0" destOrd="0" presId="urn:microsoft.com/office/officeart/2005/8/layout/pList2"/>
    <dgm:cxn modelId="{0FD53F80-15CF-41D3-88F4-B747D65487B7}" type="presParOf" srcId="{8B448329-1BAC-4690-9FF4-853186B5C91F}" destId="{CFCD82CD-E3D3-45A5-9DD2-AD9196663B9A}" srcOrd="0" destOrd="0" presId="urn:microsoft.com/office/officeart/2005/8/layout/pList2"/>
    <dgm:cxn modelId="{BE1704EA-FAA8-4096-ADB0-5619905F85CB}" type="presParOf" srcId="{8B448329-1BAC-4690-9FF4-853186B5C91F}" destId="{E690B219-CCB8-419C-AD2B-FA7F0043D90D}" srcOrd="1" destOrd="0" presId="urn:microsoft.com/office/officeart/2005/8/layout/pList2"/>
    <dgm:cxn modelId="{65E20983-DE73-4637-B98A-800AA4678608}" type="presParOf" srcId="{8B448329-1BAC-4690-9FF4-853186B5C91F}" destId="{76CB8408-E2C0-4A00-9D76-D15DD4AF05C9}" srcOrd="2" destOrd="0" presId="urn:microsoft.com/office/officeart/2005/8/layout/pList2"/>
    <dgm:cxn modelId="{F9963EA4-ABD8-4FCE-BF6A-74A6F94FB4AF}" type="presParOf" srcId="{74953DB6-A43B-4C8D-91BC-0471581FC142}" destId="{1C25B5C7-3203-477C-ADD7-D0B4A73DA8CD}" srcOrd="1" destOrd="0" presId="urn:microsoft.com/office/officeart/2005/8/layout/pList2"/>
    <dgm:cxn modelId="{0D61F348-2149-4A6D-9E64-A8C9A993B1CA}" type="presParOf" srcId="{74953DB6-A43B-4C8D-91BC-0471581FC142}" destId="{F474ED69-0EBC-4854-838D-87E52C8DD8EF}" srcOrd="2" destOrd="0" presId="urn:microsoft.com/office/officeart/2005/8/layout/pList2"/>
    <dgm:cxn modelId="{08F798D3-9A2F-4E5F-BF0C-9ACBB05E2683}" type="presParOf" srcId="{F474ED69-0EBC-4854-838D-87E52C8DD8EF}" destId="{518DE006-62A5-4FAF-88EB-E579DC724F9D}" srcOrd="0" destOrd="0" presId="urn:microsoft.com/office/officeart/2005/8/layout/pList2"/>
    <dgm:cxn modelId="{C512583F-4EF7-44F4-881E-F3266D2DB2C5}" type="presParOf" srcId="{F474ED69-0EBC-4854-838D-87E52C8DD8EF}" destId="{F4E81160-3FF1-4C05-9551-3402E71298EF}" srcOrd="1" destOrd="0" presId="urn:microsoft.com/office/officeart/2005/8/layout/pList2"/>
    <dgm:cxn modelId="{39DB15B0-A34E-4CC8-9167-9150F4ABFE23}" type="presParOf" srcId="{F474ED69-0EBC-4854-838D-87E52C8DD8EF}" destId="{700510CB-D49C-4D66-9D3E-D6AF1E4F58DA}" srcOrd="2" destOrd="0" presId="urn:microsoft.com/office/officeart/2005/8/layout/pList2"/>
    <dgm:cxn modelId="{C85BC072-4207-4006-93A4-471E801499AA}" type="presParOf" srcId="{74953DB6-A43B-4C8D-91BC-0471581FC142}" destId="{2A365019-F950-4736-85EE-7571DF8E8F03}" srcOrd="3" destOrd="0" presId="urn:microsoft.com/office/officeart/2005/8/layout/pList2"/>
    <dgm:cxn modelId="{7C4DE50D-1589-4BD4-815A-4D92E9C3DFA3}" type="presParOf" srcId="{74953DB6-A43B-4C8D-91BC-0471581FC142}" destId="{31168A64-DAB0-4E16-99FE-25B425FDF9B6}" srcOrd="4" destOrd="0" presId="urn:microsoft.com/office/officeart/2005/8/layout/pList2"/>
    <dgm:cxn modelId="{564CE992-A3D2-444D-9100-6757CE70BE16}" type="presParOf" srcId="{31168A64-DAB0-4E16-99FE-25B425FDF9B6}" destId="{30AB2129-0973-4777-BA9C-BB98F3EB835D}" srcOrd="0" destOrd="0" presId="urn:microsoft.com/office/officeart/2005/8/layout/pList2"/>
    <dgm:cxn modelId="{03F6D969-893E-437C-B063-748D6AB1A799}" type="presParOf" srcId="{31168A64-DAB0-4E16-99FE-25B425FDF9B6}" destId="{D73A0F6C-34AF-463E-B7C6-92168B4F5174}" srcOrd="1" destOrd="0" presId="urn:microsoft.com/office/officeart/2005/8/layout/pList2"/>
    <dgm:cxn modelId="{7F93A652-2FCC-48FB-926C-325B03944A1A}" type="presParOf" srcId="{31168A64-DAB0-4E16-99FE-25B425FDF9B6}" destId="{4340F37B-0A7C-479A-B64F-F34E563D687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A2DB6F-2B2D-4C81-8F86-9584421CFB2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pPr rtl="1"/>
          <a:endParaRPr lang="ar-SA"/>
        </a:p>
      </dgm:t>
    </dgm:pt>
    <dgm:pt modelId="{7FB18812-2574-4665-9641-B9731B23A185}">
      <dgm:prSet phldrT="[Text]" phldr="1"/>
      <dgm:spPr/>
      <dgm:t>
        <a:bodyPr/>
        <a:lstStyle/>
        <a:p>
          <a:pPr rtl="1"/>
          <a:endParaRPr lang="ar-SA"/>
        </a:p>
      </dgm:t>
    </dgm:pt>
    <dgm:pt modelId="{17D2C778-17C3-4DB8-843F-FEA322A8F800}" type="parTrans" cxnId="{467B0224-8F16-4165-8AB5-1EE8440FCC20}">
      <dgm:prSet/>
      <dgm:spPr/>
      <dgm:t>
        <a:bodyPr/>
        <a:lstStyle/>
        <a:p>
          <a:pPr rtl="1"/>
          <a:endParaRPr lang="ar-SA"/>
        </a:p>
      </dgm:t>
    </dgm:pt>
    <dgm:pt modelId="{96537A50-4719-4BFB-85D9-A80B338838AD}" type="sibTrans" cxnId="{467B0224-8F16-4165-8AB5-1EE8440FCC20}">
      <dgm:prSet/>
      <dgm:spPr/>
      <dgm:t>
        <a:bodyPr/>
        <a:lstStyle/>
        <a:p>
          <a:pPr rtl="1"/>
          <a:endParaRPr lang="ar-SA"/>
        </a:p>
      </dgm:t>
    </dgm:pt>
    <dgm:pt modelId="{03E813AB-C54B-4562-99DD-7A2FC0755CC0}">
      <dgm:prSet phldrT="[Text]" phldr="1"/>
      <dgm:spPr/>
      <dgm:t>
        <a:bodyPr/>
        <a:lstStyle/>
        <a:p>
          <a:pPr rtl="1"/>
          <a:endParaRPr lang="ar-SA"/>
        </a:p>
      </dgm:t>
    </dgm:pt>
    <dgm:pt modelId="{713BEE70-600F-4973-9225-900F097FF427}" type="parTrans" cxnId="{9A71216B-D375-4F29-9648-E88B31D6F2D4}">
      <dgm:prSet/>
      <dgm:spPr/>
      <dgm:t>
        <a:bodyPr/>
        <a:lstStyle/>
        <a:p>
          <a:pPr rtl="1"/>
          <a:endParaRPr lang="ar-SA"/>
        </a:p>
      </dgm:t>
    </dgm:pt>
    <dgm:pt modelId="{D1BBD1CA-58FA-4745-8AEF-F7C8D618C1A0}" type="sibTrans" cxnId="{9A71216B-D375-4F29-9648-E88B31D6F2D4}">
      <dgm:prSet/>
      <dgm:spPr/>
      <dgm:t>
        <a:bodyPr/>
        <a:lstStyle/>
        <a:p>
          <a:pPr rtl="1"/>
          <a:endParaRPr lang="ar-SA"/>
        </a:p>
      </dgm:t>
    </dgm:pt>
    <dgm:pt modelId="{91529BBA-014B-43EE-BF6F-21D57961E8CF}">
      <dgm:prSet phldrT="[Text]" phldr="1"/>
      <dgm:spPr/>
      <dgm:t>
        <a:bodyPr/>
        <a:lstStyle/>
        <a:p>
          <a:pPr rtl="1"/>
          <a:endParaRPr lang="ar-SA"/>
        </a:p>
      </dgm:t>
    </dgm:pt>
    <dgm:pt modelId="{0BE553EE-934F-4CB6-BC5A-D3E0EB7EA64B}" type="parTrans" cxnId="{8350FBB7-897D-4BFA-846D-1F22716022CF}">
      <dgm:prSet/>
      <dgm:spPr/>
      <dgm:t>
        <a:bodyPr/>
        <a:lstStyle/>
        <a:p>
          <a:pPr rtl="1"/>
          <a:endParaRPr lang="ar-SA"/>
        </a:p>
      </dgm:t>
    </dgm:pt>
    <dgm:pt modelId="{F3C97ABB-E2BB-409F-82C0-02EE4E082134}" type="sibTrans" cxnId="{8350FBB7-897D-4BFA-846D-1F22716022CF}">
      <dgm:prSet/>
      <dgm:spPr/>
      <dgm:t>
        <a:bodyPr/>
        <a:lstStyle/>
        <a:p>
          <a:pPr rtl="1"/>
          <a:endParaRPr lang="ar-SA"/>
        </a:p>
      </dgm:t>
    </dgm:pt>
    <dgm:pt modelId="{424AF578-8F18-4C5E-ABB6-C0DC32A896C8}" type="pres">
      <dgm:prSet presAssocID="{8BA2DB6F-2B2D-4C81-8F86-9584421CFB2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B98BDD3-F975-4542-A4CA-FBCD25459F65}" type="pres">
      <dgm:prSet presAssocID="{7FB18812-2574-4665-9641-B9731B23A185}" presName="root" presStyleCnt="0">
        <dgm:presLayoutVars>
          <dgm:chMax/>
          <dgm:chPref val="4"/>
        </dgm:presLayoutVars>
      </dgm:prSet>
      <dgm:spPr/>
    </dgm:pt>
    <dgm:pt modelId="{FBF98F44-EF5A-47AC-B8D3-4DF838FE02AC}" type="pres">
      <dgm:prSet presAssocID="{7FB18812-2574-4665-9641-B9731B23A185}" presName="rootComposite" presStyleCnt="0">
        <dgm:presLayoutVars/>
      </dgm:prSet>
      <dgm:spPr/>
    </dgm:pt>
    <dgm:pt modelId="{B5D013DD-23B1-4972-9086-B0C1D5ABB7C1}" type="pres">
      <dgm:prSet presAssocID="{7FB18812-2574-4665-9641-B9731B23A18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ar-SA"/>
        </a:p>
      </dgm:t>
    </dgm:pt>
    <dgm:pt modelId="{1651104F-F0DF-4C38-96D7-7D2DF3F41F12}" type="pres">
      <dgm:prSet presAssocID="{7FB18812-2574-4665-9641-B9731B23A185}" presName="childShape" presStyleCnt="0">
        <dgm:presLayoutVars>
          <dgm:chMax val="0"/>
          <dgm:chPref val="0"/>
        </dgm:presLayoutVars>
      </dgm:prSet>
      <dgm:spPr/>
    </dgm:pt>
    <dgm:pt modelId="{D943FDDC-B50A-4F31-B2AF-06374464F104}" type="pres">
      <dgm:prSet presAssocID="{03E813AB-C54B-4562-99DD-7A2FC0755CC0}" presName="childComposite" presStyleCnt="0">
        <dgm:presLayoutVars>
          <dgm:chMax val="0"/>
          <dgm:chPref val="0"/>
        </dgm:presLayoutVars>
      </dgm:prSet>
      <dgm:spPr/>
    </dgm:pt>
    <dgm:pt modelId="{308E3CCA-E4A9-4D55-A658-78130F89DA6F}" type="pres">
      <dgm:prSet presAssocID="{03E813AB-C54B-4562-99DD-7A2FC0755CC0}" presName="Image" presStyleLbl="node1" presStyleIdx="0" presStyleCnt="2"/>
      <dgm:spPr/>
    </dgm:pt>
    <dgm:pt modelId="{024A1ACB-6101-4441-9477-49FD55FD5F1D}" type="pres">
      <dgm:prSet presAssocID="{03E813AB-C54B-4562-99DD-7A2FC0755CC0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3CF4A5-3E70-49BE-876E-AEFF5845E9A8}" type="pres">
      <dgm:prSet presAssocID="{91529BBA-014B-43EE-BF6F-21D57961E8CF}" presName="childComposite" presStyleCnt="0">
        <dgm:presLayoutVars>
          <dgm:chMax val="0"/>
          <dgm:chPref val="0"/>
        </dgm:presLayoutVars>
      </dgm:prSet>
      <dgm:spPr/>
    </dgm:pt>
    <dgm:pt modelId="{4DCE99B4-0AB4-4849-94DD-38E5C8EC24EC}" type="pres">
      <dgm:prSet presAssocID="{91529BBA-014B-43EE-BF6F-21D57961E8CF}" presName="Image" presStyleLbl="node1" presStyleIdx="1" presStyleCnt="2"/>
      <dgm:spPr/>
    </dgm:pt>
    <dgm:pt modelId="{A90F52F1-EC6A-4D93-9C09-3CD3BF7A2C87}" type="pres">
      <dgm:prSet presAssocID="{91529BBA-014B-43EE-BF6F-21D57961E8CF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67B0224-8F16-4165-8AB5-1EE8440FCC20}" srcId="{8BA2DB6F-2B2D-4C81-8F86-9584421CFB21}" destId="{7FB18812-2574-4665-9641-B9731B23A185}" srcOrd="0" destOrd="0" parTransId="{17D2C778-17C3-4DB8-843F-FEA322A8F800}" sibTransId="{96537A50-4719-4BFB-85D9-A80B338838AD}"/>
    <dgm:cxn modelId="{6117665A-3F95-4505-9D83-68EF57815B2D}" type="presOf" srcId="{03E813AB-C54B-4562-99DD-7A2FC0755CC0}" destId="{024A1ACB-6101-4441-9477-49FD55FD5F1D}" srcOrd="0" destOrd="0" presId="urn:microsoft.com/office/officeart/2008/layout/PictureAccentList"/>
    <dgm:cxn modelId="{8350FBB7-897D-4BFA-846D-1F22716022CF}" srcId="{7FB18812-2574-4665-9641-B9731B23A185}" destId="{91529BBA-014B-43EE-BF6F-21D57961E8CF}" srcOrd="1" destOrd="0" parTransId="{0BE553EE-934F-4CB6-BC5A-D3E0EB7EA64B}" sibTransId="{F3C97ABB-E2BB-409F-82C0-02EE4E082134}"/>
    <dgm:cxn modelId="{243331CD-03D2-4794-964F-EB9A80352B8A}" type="presOf" srcId="{8BA2DB6F-2B2D-4C81-8F86-9584421CFB21}" destId="{424AF578-8F18-4C5E-ABB6-C0DC32A896C8}" srcOrd="0" destOrd="0" presId="urn:microsoft.com/office/officeart/2008/layout/PictureAccentList"/>
    <dgm:cxn modelId="{A735FCB2-E4DA-49F1-8FD0-397B3F141C1A}" type="presOf" srcId="{7FB18812-2574-4665-9641-B9731B23A185}" destId="{B5D013DD-23B1-4972-9086-B0C1D5ABB7C1}" srcOrd="0" destOrd="0" presId="urn:microsoft.com/office/officeart/2008/layout/PictureAccentList"/>
    <dgm:cxn modelId="{9A71216B-D375-4F29-9648-E88B31D6F2D4}" srcId="{7FB18812-2574-4665-9641-B9731B23A185}" destId="{03E813AB-C54B-4562-99DD-7A2FC0755CC0}" srcOrd="0" destOrd="0" parTransId="{713BEE70-600F-4973-9225-900F097FF427}" sibTransId="{D1BBD1CA-58FA-4745-8AEF-F7C8D618C1A0}"/>
    <dgm:cxn modelId="{8646FE90-3EB5-4250-9A80-79FAA23B52F3}" type="presOf" srcId="{91529BBA-014B-43EE-BF6F-21D57961E8CF}" destId="{A90F52F1-EC6A-4D93-9C09-3CD3BF7A2C87}" srcOrd="0" destOrd="0" presId="urn:microsoft.com/office/officeart/2008/layout/PictureAccentList"/>
    <dgm:cxn modelId="{A699E766-150F-4ED6-A1C4-6EC54026BE8D}" type="presParOf" srcId="{424AF578-8F18-4C5E-ABB6-C0DC32A896C8}" destId="{6B98BDD3-F975-4542-A4CA-FBCD25459F65}" srcOrd="0" destOrd="0" presId="urn:microsoft.com/office/officeart/2008/layout/PictureAccentList"/>
    <dgm:cxn modelId="{29C41A73-F694-473A-8448-2FC4875EC723}" type="presParOf" srcId="{6B98BDD3-F975-4542-A4CA-FBCD25459F65}" destId="{FBF98F44-EF5A-47AC-B8D3-4DF838FE02AC}" srcOrd="0" destOrd="0" presId="urn:microsoft.com/office/officeart/2008/layout/PictureAccentList"/>
    <dgm:cxn modelId="{75234132-0897-4CFE-81EB-2E0EBFF108AA}" type="presParOf" srcId="{FBF98F44-EF5A-47AC-B8D3-4DF838FE02AC}" destId="{B5D013DD-23B1-4972-9086-B0C1D5ABB7C1}" srcOrd="0" destOrd="0" presId="urn:microsoft.com/office/officeart/2008/layout/PictureAccentList"/>
    <dgm:cxn modelId="{1378F6DB-9887-430E-92F6-7BE2AB59A1ED}" type="presParOf" srcId="{6B98BDD3-F975-4542-A4CA-FBCD25459F65}" destId="{1651104F-F0DF-4C38-96D7-7D2DF3F41F12}" srcOrd="1" destOrd="0" presId="urn:microsoft.com/office/officeart/2008/layout/PictureAccentList"/>
    <dgm:cxn modelId="{47E5AB83-B519-4187-BF07-36B6ADEB7071}" type="presParOf" srcId="{1651104F-F0DF-4C38-96D7-7D2DF3F41F12}" destId="{D943FDDC-B50A-4F31-B2AF-06374464F104}" srcOrd="0" destOrd="0" presId="urn:microsoft.com/office/officeart/2008/layout/PictureAccentList"/>
    <dgm:cxn modelId="{679CE9B1-300B-4E62-A283-A9923E90A173}" type="presParOf" srcId="{D943FDDC-B50A-4F31-B2AF-06374464F104}" destId="{308E3CCA-E4A9-4D55-A658-78130F89DA6F}" srcOrd="0" destOrd="0" presId="urn:microsoft.com/office/officeart/2008/layout/PictureAccentList"/>
    <dgm:cxn modelId="{E6040822-125A-4463-824B-A329641442F0}" type="presParOf" srcId="{D943FDDC-B50A-4F31-B2AF-06374464F104}" destId="{024A1ACB-6101-4441-9477-49FD55FD5F1D}" srcOrd="1" destOrd="0" presId="urn:microsoft.com/office/officeart/2008/layout/PictureAccentList"/>
    <dgm:cxn modelId="{966556A7-B71F-4A7A-83FD-BBE30C11B463}" type="presParOf" srcId="{1651104F-F0DF-4C38-96D7-7D2DF3F41F12}" destId="{D93CF4A5-3E70-49BE-876E-AEFF5845E9A8}" srcOrd="1" destOrd="0" presId="urn:microsoft.com/office/officeart/2008/layout/PictureAccentList"/>
    <dgm:cxn modelId="{BF351C27-B045-4E08-BFA8-DEBC9701FEB9}" type="presParOf" srcId="{D93CF4A5-3E70-49BE-876E-AEFF5845E9A8}" destId="{4DCE99B4-0AB4-4849-94DD-38E5C8EC24EC}" srcOrd="0" destOrd="0" presId="urn:microsoft.com/office/officeart/2008/layout/PictureAccentList"/>
    <dgm:cxn modelId="{83501CDE-C830-4FA6-A849-ED08DD94A5B8}" type="presParOf" srcId="{D93CF4A5-3E70-49BE-876E-AEFF5845E9A8}" destId="{A90F52F1-EC6A-4D93-9C09-3CD3BF7A2C8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046207-749C-4B81-B260-C773A856F7A8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37C5345D-6B26-4B42-8FD5-E36E0363815A}">
      <dgm:prSet phldrT="[Text]" custT="1"/>
      <dgm:spPr/>
      <dgm:t>
        <a:bodyPr/>
        <a:lstStyle/>
        <a:p>
          <a:pPr algn="ctr" rtl="1"/>
          <a:r>
            <a:rPr lang="en-US" sz="2800" b="1" i="1" dirty="0" smtClean="0">
              <a:latin typeface="Aparajita" pitchFamily="34" charset="0"/>
              <a:cs typeface="Aparajita" pitchFamily="34" charset="0"/>
            </a:rPr>
            <a:t>Worksheet </a:t>
          </a:r>
          <a:endParaRPr lang="ar-SA" sz="2800" b="1" i="1" dirty="0">
            <a:latin typeface="Aparajita" pitchFamily="34" charset="0"/>
            <a:cs typeface="+mj-cs"/>
          </a:endParaRPr>
        </a:p>
      </dgm:t>
    </dgm:pt>
    <dgm:pt modelId="{8BC44C2D-76BD-4D60-9D57-D17060BBD59A}" type="parTrans" cxnId="{D758781F-2E61-453F-B2BF-6597DFC568B9}">
      <dgm:prSet/>
      <dgm:spPr/>
      <dgm:t>
        <a:bodyPr/>
        <a:lstStyle/>
        <a:p>
          <a:pPr algn="ctr" rtl="1"/>
          <a:endParaRPr lang="ar-SA"/>
        </a:p>
      </dgm:t>
    </dgm:pt>
    <dgm:pt modelId="{66B9363E-EBEB-432E-8321-B5DFE3FD2EFF}" type="sibTrans" cxnId="{D758781F-2E61-453F-B2BF-6597DFC568B9}">
      <dgm:prSet/>
      <dgm:spPr/>
      <dgm:t>
        <a:bodyPr/>
        <a:lstStyle/>
        <a:p>
          <a:pPr algn="ctr" rtl="1"/>
          <a:endParaRPr lang="ar-SA"/>
        </a:p>
      </dgm:t>
    </dgm:pt>
    <dgm:pt modelId="{B61581FB-A2FA-41F5-AC36-1855E34F706D}">
      <dgm:prSet phldrT="[Text]" custT="1"/>
      <dgm:spPr/>
      <dgm:t>
        <a:bodyPr/>
        <a:lstStyle/>
        <a:p>
          <a:pPr algn="ctr" rtl="1"/>
          <a:r>
            <a:rPr lang="en-US" sz="2800" b="1" i="1" dirty="0" smtClean="0">
              <a:latin typeface="Aparajita" pitchFamily="34" charset="0"/>
              <a:cs typeface="Aparajita" pitchFamily="34" charset="0"/>
            </a:rPr>
            <a:t>Home activity</a:t>
          </a:r>
          <a:endParaRPr lang="ar-SA" sz="2800" b="1" i="1" dirty="0">
            <a:latin typeface="Aparajita" pitchFamily="34" charset="0"/>
          </a:endParaRPr>
        </a:p>
      </dgm:t>
    </dgm:pt>
    <dgm:pt modelId="{A0AAEDCB-DA38-4D22-BC0C-D85733097AF0}" type="parTrans" cxnId="{C45F9FED-4115-4292-9A8F-A25E4BC27166}">
      <dgm:prSet/>
      <dgm:spPr/>
      <dgm:t>
        <a:bodyPr/>
        <a:lstStyle/>
        <a:p>
          <a:pPr algn="ctr" rtl="1"/>
          <a:endParaRPr lang="ar-SA"/>
        </a:p>
      </dgm:t>
    </dgm:pt>
    <dgm:pt modelId="{D66EB5EE-838C-48D3-891C-67B54E3A86AE}" type="sibTrans" cxnId="{C45F9FED-4115-4292-9A8F-A25E4BC27166}">
      <dgm:prSet/>
      <dgm:spPr/>
      <dgm:t>
        <a:bodyPr/>
        <a:lstStyle/>
        <a:p>
          <a:pPr algn="ctr" rtl="1"/>
          <a:endParaRPr lang="ar-SA"/>
        </a:p>
      </dgm:t>
    </dgm:pt>
    <dgm:pt modelId="{D06FAD7D-EE5D-4E72-8B7D-164202B95056}">
      <dgm:prSet phldrT="[Text]" custT="1"/>
      <dgm:spPr/>
      <dgm:t>
        <a:bodyPr/>
        <a:lstStyle/>
        <a:p>
          <a:pPr algn="ctr" rtl="1"/>
          <a:r>
            <a:rPr lang="en-US" sz="2800" b="1" i="1" dirty="0" smtClean="0">
              <a:latin typeface="Aparajita" pitchFamily="34" charset="0"/>
              <a:cs typeface="Aparajita" pitchFamily="34" charset="0"/>
            </a:rPr>
            <a:t>Mobile application </a:t>
          </a:r>
          <a:endParaRPr lang="ar-SA" sz="2800" b="1" i="1" dirty="0">
            <a:latin typeface="Aparajita" pitchFamily="34" charset="0"/>
          </a:endParaRPr>
        </a:p>
      </dgm:t>
    </dgm:pt>
    <dgm:pt modelId="{7A171E75-3100-4D36-A607-7D9EA63E8467}" type="parTrans" cxnId="{C2A46BF1-656F-402A-8203-F04C44D1608F}">
      <dgm:prSet/>
      <dgm:spPr/>
      <dgm:t>
        <a:bodyPr/>
        <a:lstStyle/>
        <a:p>
          <a:pPr algn="ctr" rtl="1"/>
          <a:endParaRPr lang="ar-SA"/>
        </a:p>
      </dgm:t>
    </dgm:pt>
    <dgm:pt modelId="{9F0D0436-197B-4797-A27D-4F7647BB47E9}" type="sibTrans" cxnId="{C2A46BF1-656F-402A-8203-F04C44D1608F}">
      <dgm:prSet/>
      <dgm:spPr/>
      <dgm:t>
        <a:bodyPr/>
        <a:lstStyle/>
        <a:p>
          <a:pPr algn="ctr" rtl="1"/>
          <a:endParaRPr lang="ar-SA"/>
        </a:p>
      </dgm:t>
    </dgm:pt>
    <dgm:pt modelId="{90AB64C3-0451-4789-BACB-ECD81D5C1BBA}" type="pres">
      <dgm:prSet presAssocID="{0F046207-749C-4B81-B260-C773A856F7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B2D6143-D5AD-4AF7-8BE6-6EC785144233}" type="pres">
      <dgm:prSet presAssocID="{37C5345D-6B26-4B42-8FD5-E36E0363815A}" presName="parentLin" presStyleCnt="0"/>
      <dgm:spPr/>
    </dgm:pt>
    <dgm:pt modelId="{B1186DAC-2CB7-4FD2-BFE6-C167A52F1306}" type="pres">
      <dgm:prSet presAssocID="{37C5345D-6B26-4B42-8FD5-E36E0363815A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91082FEE-97C9-4721-9FE6-CA7634967E74}" type="pres">
      <dgm:prSet presAssocID="{37C5345D-6B26-4B42-8FD5-E36E0363815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DC3FB01-E6AA-4585-91F3-BD54F5CB6A8D}" type="pres">
      <dgm:prSet presAssocID="{37C5345D-6B26-4B42-8FD5-E36E0363815A}" presName="negativeSpace" presStyleCnt="0"/>
      <dgm:spPr/>
    </dgm:pt>
    <dgm:pt modelId="{7F931D97-BB71-4ACB-A7FD-9FA088DF9BEA}" type="pres">
      <dgm:prSet presAssocID="{37C5345D-6B26-4B42-8FD5-E36E0363815A}" presName="childText" presStyleLbl="conFgAcc1" presStyleIdx="0" presStyleCnt="3">
        <dgm:presLayoutVars>
          <dgm:bulletEnabled val="1"/>
        </dgm:presLayoutVars>
      </dgm:prSet>
      <dgm:spPr/>
    </dgm:pt>
    <dgm:pt modelId="{C8186C3D-F190-4AD9-A080-DB1C12959D1F}" type="pres">
      <dgm:prSet presAssocID="{66B9363E-EBEB-432E-8321-B5DFE3FD2EFF}" presName="spaceBetweenRectangles" presStyleCnt="0"/>
      <dgm:spPr/>
    </dgm:pt>
    <dgm:pt modelId="{F1CA396B-1D53-4575-BFE2-1EE3AE9A45F3}" type="pres">
      <dgm:prSet presAssocID="{B61581FB-A2FA-41F5-AC36-1855E34F706D}" presName="parentLin" presStyleCnt="0"/>
      <dgm:spPr/>
    </dgm:pt>
    <dgm:pt modelId="{CC517AFF-F9CE-48C6-8CA2-B452139B3DC8}" type="pres">
      <dgm:prSet presAssocID="{B61581FB-A2FA-41F5-AC36-1855E34F706D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1F246479-32E1-48AE-818D-B7B4D53AB897}" type="pres">
      <dgm:prSet presAssocID="{B61581FB-A2FA-41F5-AC36-1855E34F706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21A705-7090-4834-8ADC-3B77C988257A}" type="pres">
      <dgm:prSet presAssocID="{B61581FB-A2FA-41F5-AC36-1855E34F706D}" presName="negativeSpace" presStyleCnt="0"/>
      <dgm:spPr/>
    </dgm:pt>
    <dgm:pt modelId="{90FE8264-B92D-4DA8-80CF-46A44E94D4F1}" type="pres">
      <dgm:prSet presAssocID="{B61581FB-A2FA-41F5-AC36-1855E34F706D}" presName="childText" presStyleLbl="conFgAcc1" presStyleIdx="1" presStyleCnt="3">
        <dgm:presLayoutVars>
          <dgm:bulletEnabled val="1"/>
        </dgm:presLayoutVars>
      </dgm:prSet>
      <dgm:spPr/>
    </dgm:pt>
    <dgm:pt modelId="{61F92C7F-E469-46B9-9810-04B64D6F506E}" type="pres">
      <dgm:prSet presAssocID="{D66EB5EE-838C-48D3-891C-67B54E3A86AE}" presName="spaceBetweenRectangles" presStyleCnt="0"/>
      <dgm:spPr/>
    </dgm:pt>
    <dgm:pt modelId="{7B301527-6C84-4411-A843-7DE431C086C5}" type="pres">
      <dgm:prSet presAssocID="{D06FAD7D-EE5D-4E72-8B7D-164202B95056}" presName="parentLin" presStyleCnt="0"/>
      <dgm:spPr/>
    </dgm:pt>
    <dgm:pt modelId="{C2BEA46F-F3C7-4A8D-B53D-4B158C7A50EF}" type="pres">
      <dgm:prSet presAssocID="{D06FAD7D-EE5D-4E72-8B7D-164202B95056}" presName="parentLeftMargin" presStyleLbl="node1" presStyleIdx="1" presStyleCnt="3"/>
      <dgm:spPr/>
      <dgm:t>
        <a:bodyPr/>
        <a:lstStyle/>
        <a:p>
          <a:pPr rtl="1"/>
          <a:endParaRPr lang="ar-SA"/>
        </a:p>
      </dgm:t>
    </dgm:pt>
    <dgm:pt modelId="{72989011-FE91-4D24-B096-C28F4F8350FA}" type="pres">
      <dgm:prSet presAssocID="{D06FAD7D-EE5D-4E72-8B7D-164202B9505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C32F696-B9D8-4E6A-8DEA-E2BF9005225A}" type="pres">
      <dgm:prSet presAssocID="{D06FAD7D-EE5D-4E72-8B7D-164202B95056}" presName="negativeSpace" presStyleCnt="0"/>
      <dgm:spPr/>
    </dgm:pt>
    <dgm:pt modelId="{E54B7793-4E93-4A26-B4BE-AE08C4A9DACE}" type="pres">
      <dgm:prSet presAssocID="{D06FAD7D-EE5D-4E72-8B7D-164202B9505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E0EFF9-4268-45CF-84E7-92F133B07243}" type="presOf" srcId="{D06FAD7D-EE5D-4E72-8B7D-164202B95056}" destId="{C2BEA46F-F3C7-4A8D-B53D-4B158C7A50EF}" srcOrd="0" destOrd="0" presId="urn:microsoft.com/office/officeart/2005/8/layout/list1"/>
    <dgm:cxn modelId="{F41301D0-8930-4779-9029-3B9EBD03A0CD}" type="presOf" srcId="{0F046207-749C-4B81-B260-C773A856F7A8}" destId="{90AB64C3-0451-4789-BACB-ECD81D5C1BBA}" srcOrd="0" destOrd="0" presId="urn:microsoft.com/office/officeart/2005/8/layout/list1"/>
    <dgm:cxn modelId="{DD29742A-D2EA-4638-A425-8CF7C6F50FED}" type="presOf" srcId="{B61581FB-A2FA-41F5-AC36-1855E34F706D}" destId="{CC517AFF-F9CE-48C6-8CA2-B452139B3DC8}" srcOrd="0" destOrd="0" presId="urn:microsoft.com/office/officeart/2005/8/layout/list1"/>
    <dgm:cxn modelId="{D758781F-2E61-453F-B2BF-6597DFC568B9}" srcId="{0F046207-749C-4B81-B260-C773A856F7A8}" destId="{37C5345D-6B26-4B42-8FD5-E36E0363815A}" srcOrd="0" destOrd="0" parTransId="{8BC44C2D-76BD-4D60-9D57-D17060BBD59A}" sibTransId="{66B9363E-EBEB-432E-8321-B5DFE3FD2EFF}"/>
    <dgm:cxn modelId="{05352E16-6373-45AD-87D2-D179AB4EDE9F}" type="presOf" srcId="{37C5345D-6B26-4B42-8FD5-E36E0363815A}" destId="{B1186DAC-2CB7-4FD2-BFE6-C167A52F1306}" srcOrd="0" destOrd="0" presId="urn:microsoft.com/office/officeart/2005/8/layout/list1"/>
    <dgm:cxn modelId="{C45F9FED-4115-4292-9A8F-A25E4BC27166}" srcId="{0F046207-749C-4B81-B260-C773A856F7A8}" destId="{B61581FB-A2FA-41F5-AC36-1855E34F706D}" srcOrd="1" destOrd="0" parTransId="{A0AAEDCB-DA38-4D22-BC0C-D85733097AF0}" sibTransId="{D66EB5EE-838C-48D3-891C-67B54E3A86AE}"/>
    <dgm:cxn modelId="{BDEBE89D-B3FF-4F9F-8D0E-5C98D854B02E}" type="presOf" srcId="{B61581FB-A2FA-41F5-AC36-1855E34F706D}" destId="{1F246479-32E1-48AE-818D-B7B4D53AB897}" srcOrd="1" destOrd="0" presId="urn:microsoft.com/office/officeart/2005/8/layout/list1"/>
    <dgm:cxn modelId="{F7A36D71-0FC8-42EC-A810-578B29299D7F}" type="presOf" srcId="{37C5345D-6B26-4B42-8FD5-E36E0363815A}" destId="{91082FEE-97C9-4721-9FE6-CA7634967E74}" srcOrd="1" destOrd="0" presId="urn:microsoft.com/office/officeart/2005/8/layout/list1"/>
    <dgm:cxn modelId="{C2A46BF1-656F-402A-8203-F04C44D1608F}" srcId="{0F046207-749C-4B81-B260-C773A856F7A8}" destId="{D06FAD7D-EE5D-4E72-8B7D-164202B95056}" srcOrd="2" destOrd="0" parTransId="{7A171E75-3100-4D36-A607-7D9EA63E8467}" sibTransId="{9F0D0436-197B-4797-A27D-4F7647BB47E9}"/>
    <dgm:cxn modelId="{4F0ED388-F8BC-41AE-9492-15A052FA2ADE}" type="presOf" srcId="{D06FAD7D-EE5D-4E72-8B7D-164202B95056}" destId="{72989011-FE91-4D24-B096-C28F4F8350FA}" srcOrd="1" destOrd="0" presId="urn:microsoft.com/office/officeart/2005/8/layout/list1"/>
    <dgm:cxn modelId="{F810291E-FD64-44F4-95ED-662A3778DFA0}" type="presParOf" srcId="{90AB64C3-0451-4789-BACB-ECD81D5C1BBA}" destId="{3B2D6143-D5AD-4AF7-8BE6-6EC785144233}" srcOrd="0" destOrd="0" presId="urn:microsoft.com/office/officeart/2005/8/layout/list1"/>
    <dgm:cxn modelId="{125738CE-B4E6-4637-907E-B86E5CB47169}" type="presParOf" srcId="{3B2D6143-D5AD-4AF7-8BE6-6EC785144233}" destId="{B1186DAC-2CB7-4FD2-BFE6-C167A52F1306}" srcOrd="0" destOrd="0" presId="urn:microsoft.com/office/officeart/2005/8/layout/list1"/>
    <dgm:cxn modelId="{8A3E8C09-4E16-4592-A9CC-84E7A795CFE4}" type="presParOf" srcId="{3B2D6143-D5AD-4AF7-8BE6-6EC785144233}" destId="{91082FEE-97C9-4721-9FE6-CA7634967E74}" srcOrd="1" destOrd="0" presId="urn:microsoft.com/office/officeart/2005/8/layout/list1"/>
    <dgm:cxn modelId="{E1C15074-3BB8-4C4D-A930-22C113CCB1D0}" type="presParOf" srcId="{90AB64C3-0451-4789-BACB-ECD81D5C1BBA}" destId="{EDC3FB01-E6AA-4585-91F3-BD54F5CB6A8D}" srcOrd="1" destOrd="0" presId="urn:microsoft.com/office/officeart/2005/8/layout/list1"/>
    <dgm:cxn modelId="{34790A98-5F17-40F2-AE3C-80DC6E57E4AE}" type="presParOf" srcId="{90AB64C3-0451-4789-BACB-ECD81D5C1BBA}" destId="{7F931D97-BB71-4ACB-A7FD-9FA088DF9BEA}" srcOrd="2" destOrd="0" presId="urn:microsoft.com/office/officeart/2005/8/layout/list1"/>
    <dgm:cxn modelId="{D0263C85-C97B-41E9-968E-E18A62D56EB4}" type="presParOf" srcId="{90AB64C3-0451-4789-BACB-ECD81D5C1BBA}" destId="{C8186C3D-F190-4AD9-A080-DB1C12959D1F}" srcOrd="3" destOrd="0" presId="urn:microsoft.com/office/officeart/2005/8/layout/list1"/>
    <dgm:cxn modelId="{89783204-62B8-4FCE-86A9-77DF138A09CD}" type="presParOf" srcId="{90AB64C3-0451-4789-BACB-ECD81D5C1BBA}" destId="{F1CA396B-1D53-4575-BFE2-1EE3AE9A45F3}" srcOrd="4" destOrd="0" presId="urn:microsoft.com/office/officeart/2005/8/layout/list1"/>
    <dgm:cxn modelId="{436C0EDC-159A-421F-914C-F4987DCEBD65}" type="presParOf" srcId="{F1CA396B-1D53-4575-BFE2-1EE3AE9A45F3}" destId="{CC517AFF-F9CE-48C6-8CA2-B452139B3DC8}" srcOrd="0" destOrd="0" presId="urn:microsoft.com/office/officeart/2005/8/layout/list1"/>
    <dgm:cxn modelId="{4BE2EE6E-967E-4817-95F6-9B995BE7DF5F}" type="presParOf" srcId="{F1CA396B-1D53-4575-BFE2-1EE3AE9A45F3}" destId="{1F246479-32E1-48AE-818D-B7B4D53AB897}" srcOrd="1" destOrd="0" presId="urn:microsoft.com/office/officeart/2005/8/layout/list1"/>
    <dgm:cxn modelId="{43CA6EE5-437B-443F-B5E9-88A871B106E4}" type="presParOf" srcId="{90AB64C3-0451-4789-BACB-ECD81D5C1BBA}" destId="{4421A705-7090-4834-8ADC-3B77C988257A}" srcOrd="5" destOrd="0" presId="urn:microsoft.com/office/officeart/2005/8/layout/list1"/>
    <dgm:cxn modelId="{00F5BD1D-5AA8-46B1-B44F-63B4EA896186}" type="presParOf" srcId="{90AB64C3-0451-4789-BACB-ECD81D5C1BBA}" destId="{90FE8264-B92D-4DA8-80CF-46A44E94D4F1}" srcOrd="6" destOrd="0" presId="urn:microsoft.com/office/officeart/2005/8/layout/list1"/>
    <dgm:cxn modelId="{62D21B41-2518-4900-B817-767A8643CB61}" type="presParOf" srcId="{90AB64C3-0451-4789-BACB-ECD81D5C1BBA}" destId="{61F92C7F-E469-46B9-9810-04B64D6F506E}" srcOrd="7" destOrd="0" presId="urn:microsoft.com/office/officeart/2005/8/layout/list1"/>
    <dgm:cxn modelId="{D726E762-D4F6-4883-8279-4EFC3B643372}" type="presParOf" srcId="{90AB64C3-0451-4789-BACB-ECD81D5C1BBA}" destId="{7B301527-6C84-4411-A843-7DE431C086C5}" srcOrd="8" destOrd="0" presId="urn:microsoft.com/office/officeart/2005/8/layout/list1"/>
    <dgm:cxn modelId="{0A95925F-9B73-4AD6-9033-D58FB8FAF38A}" type="presParOf" srcId="{7B301527-6C84-4411-A843-7DE431C086C5}" destId="{C2BEA46F-F3C7-4A8D-B53D-4B158C7A50EF}" srcOrd="0" destOrd="0" presId="urn:microsoft.com/office/officeart/2005/8/layout/list1"/>
    <dgm:cxn modelId="{B5C7370A-C7B1-44A6-966B-3303031EDA6A}" type="presParOf" srcId="{7B301527-6C84-4411-A843-7DE431C086C5}" destId="{72989011-FE91-4D24-B096-C28F4F8350FA}" srcOrd="1" destOrd="0" presId="urn:microsoft.com/office/officeart/2005/8/layout/list1"/>
    <dgm:cxn modelId="{D7621A80-0567-479C-9053-4DD9706B0325}" type="presParOf" srcId="{90AB64C3-0451-4789-BACB-ECD81D5C1BBA}" destId="{1C32F696-B9D8-4E6A-8DEA-E2BF9005225A}" srcOrd="9" destOrd="0" presId="urn:microsoft.com/office/officeart/2005/8/layout/list1"/>
    <dgm:cxn modelId="{D54D01B3-97BD-468A-AEA9-6B239E1E007B}" type="presParOf" srcId="{90AB64C3-0451-4789-BACB-ECD81D5C1BBA}" destId="{E54B7793-4E93-4A26-B4BE-AE08C4A9DA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5962CE-BED7-4F22-8361-8E4E42884909}" type="doc">
      <dgm:prSet loTypeId="urn:microsoft.com/office/officeart/2005/8/layout/vList3" loCatId="list" qsTypeId="urn:microsoft.com/office/officeart/2005/8/quickstyle/simple2" qsCatId="simple" csTypeId="urn:microsoft.com/office/officeart/2005/8/colors/accent2_1" csCatId="accent2" phldr="1"/>
      <dgm:spPr/>
    </dgm:pt>
    <dgm:pt modelId="{22DFEDCE-B39F-46DE-96E5-951E8E3E6006}">
      <dgm:prSet phldrT="[Text]" custT="1"/>
      <dgm:spPr/>
      <dgm:t>
        <a:bodyPr/>
        <a:lstStyle/>
        <a:p>
          <a:pPr algn="l" rtl="1"/>
          <a:r>
            <a:rPr lang="en-US" sz="2000" b="0" i="0" dirty="0" smtClean="0">
              <a:effectLst/>
              <a:latin typeface="Aparajita" pitchFamily="34" charset="0"/>
              <a:cs typeface="+mj-cs"/>
            </a:rPr>
            <a:t>Student grades in naming and writing chemical formula are improved and the improvement become obvious and very magnificent</a:t>
          </a:r>
          <a:r>
            <a:rPr lang="en-US" sz="2000" b="0" i="0" dirty="0" smtClean="0">
              <a:effectLst/>
              <a:cs typeface="+mj-cs"/>
            </a:rPr>
            <a:t> </a:t>
          </a:r>
          <a:r>
            <a:rPr lang="en-US" sz="2000" dirty="0" smtClean="0">
              <a:cs typeface="+mj-cs"/>
            </a:rPr>
            <a:t>.</a:t>
          </a:r>
          <a:endParaRPr lang="ar-SA" sz="2000" dirty="0">
            <a:cs typeface="+mj-cs"/>
          </a:endParaRPr>
        </a:p>
      </dgm:t>
    </dgm:pt>
    <dgm:pt modelId="{25230A65-6013-412D-AB7C-F90C47435E26}" type="parTrans" cxnId="{BE30C077-88A8-492C-801A-9B21D2DDB40C}">
      <dgm:prSet/>
      <dgm:spPr/>
      <dgm:t>
        <a:bodyPr/>
        <a:lstStyle/>
        <a:p>
          <a:pPr rtl="1"/>
          <a:endParaRPr lang="ar-SA"/>
        </a:p>
      </dgm:t>
    </dgm:pt>
    <dgm:pt modelId="{14A51864-4C82-4F24-A968-3DA4F8865806}" type="sibTrans" cxnId="{BE30C077-88A8-492C-801A-9B21D2DDB40C}">
      <dgm:prSet/>
      <dgm:spPr/>
      <dgm:t>
        <a:bodyPr/>
        <a:lstStyle/>
        <a:p>
          <a:pPr rtl="1"/>
          <a:endParaRPr lang="ar-SA"/>
        </a:p>
      </dgm:t>
    </dgm:pt>
    <dgm:pt modelId="{966A877B-B642-488F-BADF-3FB06ABCD7E5}" type="pres">
      <dgm:prSet presAssocID="{8E5962CE-BED7-4F22-8361-8E4E42884909}" presName="linearFlow" presStyleCnt="0">
        <dgm:presLayoutVars>
          <dgm:dir/>
          <dgm:resizeHandles val="exact"/>
        </dgm:presLayoutVars>
      </dgm:prSet>
      <dgm:spPr/>
    </dgm:pt>
    <dgm:pt modelId="{AEB4C87A-7785-4F77-A98D-DD620EC761B3}" type="pres">
      <dgm:prSet presAssocID="{22DFEDCE-B39F-46DE-96E5-951E8E3E6006}" presName="composite" presStyleCnt="0"/>
      <dgm:spPr/>
    </dgm:pt>
    <dgm:pt modelId="{D3896DCC-5241-40D0-AC3B-91A1B52598EC}" type="pres">
      <dgm:prSet presAssocID="{22DFEDCE-B39F-46DE-96E5-951E8E3E6006}" presName="imgShp" presStyleLbl="fgImgPlace1" presStyleIdx="0" presStyleCnt="1" custScaleX="90109" custScaleY="875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32054BED-4D4C-4E61-9A57-818C09CA1A2C}" type="pres">
      <dgm:prSet presAssocID="{22DFEDCE-B39F-46DE-96E5-951E8E3E6006}" presName="txShp" presStyleLbl="node1" presStyleIdx="0" presStyleCnt="1" custScaleX="102399" custScaleY="87554" custLinFactNeighborX="148" custLinFactNeighborY="-2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5CCBC79-1CA4-452A-A409-DFA7FC722674}" type="presOf" srcId="{8E5962CE-BED7-4F22-8361-8E4E42884909}" destId="{966A877B-B642-488F-BADF-3FB06ABCD7E5}" srcOrd="0" destOrd="0" presId="urn:microsoft.com/office/officeart/2005/8/layout/vList3"/>
    <dgm:cxn modelId="{BE30C077-88A8-492C-801A-9B21D2DDB40C}" srcId="{8E5962CE-BED7-4F22-8361-8E4E42884909}" destId="{22DFEDCE-B39F-46DE-96E5-951E8E3E6006}" srcOrd="0" destOrd="0" parTransId="{25230A65-6013-412D-AB7C-F90C47435E26}" sibTransId="{14A51864-4C82-4F24-A968-3DA4F8865806}"/>
    <dgm:cxn modelId="{2CC6F5BD-96BB-493D-BFA3-97FDB90E5F90}" type="presOf" srcId="{22DFEDCE-B39F-46DE-96E5-951E8E3E6006}" destId="{32054BED-4D4C-4E61-9A57-818C09CA1A2C}" srcOrd="0" destOrd="0" presId="urn:microsoft.com/office/officeart/2005/8/layout/vList3"/>
    <dgm:cxn modelId="{C620120A-C923-412D-ABA6-0A3B68B0B5A5}" type="presParOf" srcId="{966A877B-B642-488F-BADF-3FB06ABCD7E5}" destId="{AEB4C87A-7785-4F77-A98D-DD620EC761B3}" srcOrd="0" destOrd="0" presId="urn:microsoft.com/office/officeart/2005/8/layout/vList3"/>
    <dgm:cxn modelId="{7EE57B47-1D3A-430C-A433-DC70D30D1488}" type="presParOf" srcId="{AEB4C87A-7785-4F77-A98D-DD620EC761B3}" destId="{D3896DCC-5241-40D0-AC3B-91A1B52598EC}" srcOrd="0" destOrd="0" presId="urn:microsoft.com/office/officeart/2005/8/layout/vList3"/>
    <dgm:cxn modelId="{D26FD4E7-1FE6-4A5A-8BD7-85155DCA0823}" type="presParOf" srcId="{AEB4C87A-7785-4F77-A98D-DD620EC761B3}" destId="{32054BED-4D4C-4E61-9A57-818C09CA1A2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5962CE-BED7-4F22-8361-8E4E42884909}" type="doc">
      <dgm:prSet loTypeId="urn:microsoft.com/office/officeart/2005/8/layout/vList3" loCatId="list" qsTypeId="urn:microsoft.com/office/officeart/2005/8/quickstyle/simple2" qsCatId="simple" csTypeId="urn:microsoft.com/office/officeart/2005/8/colors/accent2_1" csCatId="accent2" phldr="1"/>
      <dgm:spPr/>
    </dgm:pt>
    <dgm:pt modelId="{9121407B-6DB2-450D-A773-77FD5D9A5B75}">
      <dgm:prSet phldrT="[Text]" custT="1"/>
      <dgm:spPr/>
      <dgm:t>
        <a:bodyPr/>
        <a:lstStyle/>
        <a:p>
          <a:pPr algn="l" rtl="1"/>
          <a:r>
            <a:rPr lang="en-US" sz="2000" dirty="0" smtClean="0">
              <a:latin typeface="Aparajita" pitchFamily="34" charset="0"/>
              <a:cs typeface="Aparajita" pitchFamily="34" charset="0"/>
            </a:rPr>
            <a:t>Have a lot advancement to apply naming and writing chemical formulas on the complex chemical compounds</a:t>
          </a:r>
          <a:r>
            <a:rPr lang="en-US" sz="1800" dirty="0" smtClean="0"/>
            <a:t> </a:t>
          </a:r>
          <a:endParaRPr lang="ar-SA" sz="1800" dirty="0"/>
        </a:p>
      </dgm:t>
    </dgm:pt>
    <dgm:pt modelId="{4DA59A75-3F31-4808-B8F2-3FEA1110E6ED}" type="parTrans" cxnId="{C08102B4-8AD5-4FC5-A030-2AF6A9334DEE}">
      <dgm:prSet/>
      <dgm:spPr/>
      <dgm:t>
        <a:bodyPr/>
        <a:lstStyle/>
        <a:p>
          <a:pPr rtl="1"/>
          <a:endParaRPr lang="ar-SA"/>
        </a:p>
      </dgm:t>
    </dgm:pt>
    <dgm:pt modelId="{A5DA4F9A-E87B-4152-A35E-FDC4D4162200}" type="sibTrans" cxnId="{C08102B4-8AD5-4FC5-A030-2AF6A9334DEE}">
      <dgm:prSet/>
      <dgm:spPr/>
      <dgm:t>
        <a:bodyPr/>
        <a:lstStyle/>
        <a:p>
          <a:pPr rtl="1"/>
          <a:endParaRPr lang="ar-SA"/>
        </a:p>
      </dgm:t>
    </dgm:pt>
    <dgm:pt modelId="{22DFEDCE-B39F-46DE-96E5-951E8E3E6006}">
      <dgm:prSet phldrT="[Text]" custT="1"/>
      <dgm:spPr/>
      <dgm:t>
        <a:bodyPr/>
        <a:lstStyle/>
        <a:p>
          <a:pPr algn="l" rtl="1"/>
          <a:r>
            <a:rPr lang="en-US" sz="2000" dirty="0" smtClean="0">
              <a:latin typeface="Aparajita" pitchFamily="34" charset="0"/>
              <a:cs typeface="Aparajita" pitchFamily="34" charset="0"/>
            </a:rPr>
            <a:t>Devolve from perfunctory thinking to deep thinking</a:t>
          </a:r>
          <a:r>
            <a:rPr lang="en-US" sz="2200" dirty="0" smtClean="0"/>
            <a:t>.</a:t>
          </a:r>
          <a:endParaRPr lang="ar-SA" sz="2200" dirty="0" smtClean="0"/>
        </a:p>
        <a:p>
          <a:pPr algn="ctr" rtl="1"/>
          <a:endParaRPr lang="ar-SA" sz="2200" dirty="0"/>
        </a:p>
      </dgm:t>
    </dgm:pt>
    <dgm:pt modelId="{25230A65-6013-412D-AB7C-F90C47435E26}" type="parTrans" cxnId="{BE30C077-88A8-492C-801A-9B21D2DDB40C}">
      <dgm:prSet/>
      <dgm:spPr/>
      <dgm:t>
        <a:bodyPr/>
        <a:lstStyle/>
        <a:p>
          <a:pPr rtl="1"/>
          <a:endParaRPr lang="ar-SA"/>
        </a:p>
      </dgm:t>
    </dgm:pt>
    <dgm:pt modelId="{14A51864-4C82-4F24-A968-3DA4F8865806}" type="sibTrans" cxnId="{BE30C077-88A8-492C-801A-9B21D2DDB40C}">
      <dgm:prSet/>
      <dgm:spPr/>
      <dgm:t>
        <a:bodyPr/>
        <a:lstStyle/>
        <a:p>
          <a:pPr rtl="1"/>
          <a:endParaRPr lang="ar-SA"/>
        </a:p>
      </dgm:t>
    </dgm:pt>
    <dgm:pt modelId="{E4EBC634-680C-4732-AB0B-1BAECCE23379}">
      <dgm:prSet custT="1"/>
      <dgm:spPr/>
      <dgm:t>
        <a:bodyPr/>
        <a:lstStyle/>
        <a:p>
          <a:pPr algn="l" rtl="1"/>
          <a:r>
            <a:rPr lang="en-US" sz="2000" dirty="0" smtClean="0">
              <a:latin typeface="Aparajita" pitchFamily="34" charset="0"/>
              <a:cs typeface="Aparajita" pitchFamily="34" charset="0"/>
            </a:rPr>
            <a:t>My students became more confirmed and positive during questions</a:t>
          </a:r>
          <a:endParaRPr lang="ar-SA" sz="2000" dirty="0">
            <a:latin typeface="Aparajita" pitchFamily="34" charset="0"/>
          </a:endParaRPr>
        </a:p>
      </dgm:t>
    </dgm:pt>
    <dgm:pt modelId="{37D65EB5-DDD9-43A6-8CEE-97D93CDA7C9A}" type="parTrans" cxnId="{55412000-4A89-4CBE-B5FE-045B5CF51E9D}">
      <dgm:prSet/>
      <dgm:spPr/>
      <dgm:t>
        <a:bodyPr/>
        <a:lstStyle/>
        <a:p>
          <a:pPr rtl="1"/>
          <a:endParaRPr lang="ar-SA"/>
        </a:p>
      </dgm:t>
    </dgm:pt>
    <dgm:pt modelId="{64598BBF-375D-4BE6-B5AE-1BE73AF97AED}" type="sibTrans" cxnId="{55412000-4A89-4CBE-B5FE-045B5CF51E9D}">
      <dgm:prSet/>
      <dgm:spPr/>
      <dgm:t>
        <a:bodyPr/>
        <a:lstStyle/>
        <a:p>
          <a:pPr rtl="1"/>
          <a:endParaRPr lang="ar-SA"/>
        </a:p>
      </dgm:t>
    </dgm:pt>
    <dgm:pt modelId="{966A877B-B642-488F-BADF-3FB06ABCD7E5}" type="pres">
      <dgm:prSet presAssocID="{8E5962CE-BED7-4F22-8361-8E4E42884909}" presName="linearFlow" presStyleCnt="0">
        <dgm:presLayoutVars>
          <dgm:dir/>
          <dgm:resizeHandles val="exact"/>
        </dgm:presLayoutVars>
      </dgm:prSet>
      <dgm:spPr/>
    </dgm:pt>
    <dgm:pt modelId="{5CEE7D13-819C-41D3-A69A-9F9498E09EB6}" type="pres">
      <dgm:prSet presAssocID="{9121407B-6DB2-450D-A773-77FD5D9A5B75}" presName="composite" presStyleCnt="0"/>
      <dgm:spPr/>
    </dgm:pt>
    <dgm:pt modelId="{B885D28E-DE85-4619-94D2-E7B28E38E75B}" type="pres">
      <dgm:prSet presAssocID="{9121407B-6DB2-450D-A773-77FD5D9A5B75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F921F14-5EDD-4C8A-A9AB-6293842BD3BD}" type="pres">
      <dgm:prSet presAssocID="{9121407B-6DB2-450D-A773-77FD5D9A5B7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71EDFCD-FB20-4B88-B7E2-DCEDE4DF7E9A}" type="pres">
      <dgm:prSet presAssocID="{A5DA4F9A-E87B-4152-A35E-FDC4D4162200}" presName="spacing" presStyleCnt="0"/>
      <dgm:spPr/>
    </dgm:pt>
    <dgm:pt modelId="{AEB4C87A-7785-4F77-A98D-DD620EC761B3}" type="pres">
      <dgm:prSet presAssocID="{22DFEDCE-B39F-46DE-96E5-951E8E3E6006}" presName="composite" presStyleCnt="0"/>
      <dgm:spPr/>
    </dgm:pt>
    <dgm:pt modelId="{D3896DCC-5241-40D0-AC3B-91A1B52598EC}" type="pres">
      <dgm:prSet presAssocID="{22DFEDCE-B39F-46DE-96E5-951E8E3E6006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2054BED-4D4C-4E61-9A57-818C09CA1A2C}" type="pres">
      <dgm:prSet presAssocID="{22DFEDCE-B39F-46DE-96E5-951E8E3E600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8BF60E8-4688-4B74-B0A8-1CCED87F4DEB}" type="pres">
      <dgm:prSet presAssocID="{14A51864-4C82-4F24-A968-3DA4F8865806}" presName="spacing" presStyleCnt="0"/>
      <dgm:spPr/>
    </dgm:pt>
    <dgm:pt modelId="{C4644A4A-6D54-4BA0-83B2-49FA2D80078A}" type="pres">
      <dgm:prSet presAssocID="{E4EBC634-680C-4732-AB0B-1BAECCE23379}" presName="composite" presStyleCnt="0"/>
      <dgm:spPr/>
    </dgm:pt>
    <dgm:pt modelId="{3105F262-71C1-49CD-8081-20E3DC007405}" type="pres">
      <dgm:prSet presAssocID="{E4EBC634-680C-4732-AB0B-1BAECCE23379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53CB622-597E-42A4-A595-1AA49B6C579A}" type="pres">
      <dgm:prSet presAssocID="{E4EBC634-680C-4732-AB0B-1BAECCE2337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58AC55C-0350-4943-A5F0-E8B7C784B6B0}" type="presOf" srcId="{8E5962CE-BED7-4F22-8361-8E4E42884909}" destId="{966A877B-B642-488F-BADF-3FB06ABCD7E5}" srcOrd="0" destOrd="0" presId="urn:microsoft.com/office/officeart/2005/8/layout/vList3"/>
    <dgm:cxn modelId="{55412000-4A89-4CBE-B5FE-045B5CF51E9D}" srcId="{8E5962CE-BED7-4F22-8361-8E4E42884909}" destId="{E4EBC634-680C-4732-AB0B-1BAECCE23379}" srcOrd="2" destOrd="0" parTransId="{37D65EB5-DDD9-43A6-8CEE-97D93CDA7C9A}" sibTransId="{64598BBF-375D-4BE6-B5AE-1BE73AF97AED}"/>
    <dgm:cxn modelId="{BE30C077-88A8-492C-801A-9B21D2DDB40C}" srcId="{8E5962CE-BED7-4F22-8361-8E4E42884909}" destId="{22DFEDCE-B39F-46DE-96E5-951E8E3E6006}" srcOrd="1" destOrd="0" parTransId="{25230A65-6013-412D-AB7C-F90C47435E26}" sibTransId="{14A51864-4C82-4F24-A968-3DA4F8865806}"/>
    <dgm:cxn modelId="{C08102B4-8AD5-4FC5-A030-2AF6A9334DEE}" srcId="{8E5962CE-BED7-4F22-8361-8E4E42884909}" destId="{9121407B-6DB2-450D-A773-77FD5D9A5B75}" srcOrd="0" destOrd="0" parTransId="{4DA59A75-3F31-4808-B8F2-3FEA1110E6ED}" sibTransId="{A5DA4F9A-E87B-4152-A35E-FDC4D4162200}"/>
    <dgm:cxn modelId="{B06CAB4A-8B6A-4104-894F-5EC92C349113}" type="presOf" srcId="{E4EBC634-680C-4732-AB0B-1BAECCE23379}" destId="{B53CB622-597E-42A4-A595-1AA49B6C579A}" srcOrd="0" destOrd="0" presId="urn:microsoft.com/office/officeart/2005/8/layout/vList3"/>
    <dgm:cxn modelId="{1C427E08-3A3C-4B1F-80F7-95428D1522AC}" type="presOf" srcId="{22DFEDCE-B39F-46DE-96E5-951E8E3E6006}" destId="{32054BED-4D4C-4E61-9A57-818C09CA1A2C}" srcOrd="0" destOrd="0" presId="urn:microsoft.com/office/officeart/2005/8/layout/vList3"/>
    <dgm:cxn modelId="{D2C699A5-95D8-4B55-94C3-2884C4EEFC52}" type="presOf" srcId="{9121407B-6DB2-450D-A773-77FD5D9A5B75}" destId="{2F921F14-5EDD-4C8A-A9AB-6293842BD3BD}" srcOrd="0" destOrd="0" presId="urn:microsoft.com/office/officeart/2005/8/layout/vList3"/>
    <dgm:cxn modelId="{AAB974AD-A9D0-4AB6-8A06-B7762DB60638}" type="presParOf" srcId="{966A877B-B642-488F-BADF-3FB06ABCD7E5}" destId="{5CEE7D13-819C-41D3-A69A-9F9498E09EB6}" srcOrd="0" destOrd="0" presId="urn:microsoft.com/office/officeart/2005/8/layout/vList3"/>
    <dgm:cxn modelId="{5EAE59AA-CCD3-4571-AF8C-F115DC738B6B}" type="presParOf" srcId="{5CEE7D13-819C-41D3-A69A-9F9498E09EB6}" destId="{B885D28E-DE85-4619-94D2-E7B28E38E75B}" srcOrd="0" destOrd="0" presId="urn:microsoft.com/office/officeart/2005/8/layout/vList3"/>
    <dgm:cxn modelId="{CE75A1A7-CD56-4DF6-BB2B-3AFAFA455731}" type="presParOf" srcId="{5CEE7D13-819C-41D3-A69A-9F9498E09EB6}" destId="{2F921F14-5EDD-4C8A-A9AB-6293842BD3BD}" srcOrd="1" destOrd="0" presId="urn:microsoft.com/office/officeart/2005/8/layout/vList3"/>
    <dgm:cxn modelId="{EE311264-501E-4223-9D33-291724391783}" type="presParOf" srcId="{966A877B-B642-488F-BADF-3FB06ABCD7E5}" destId="{071EDFCD-FB20-4B88-B7E2-DCEDE4DF7E9A}" srcOrd="1" destOrd="0" presId="urn:microsoft.com/office/officeart/2005/8/layout/vList3"/>
    <dgm:cxn modelId="{80B98095-68B5-4536-8794-92FA5B3F3A2C}" type="presParOf" srcId="{966A877B-B642-488F-BADF-3FB06ABCD7E5}" destId="{AEB4C87A-7785-4F77-A98D-DD620EC761B3}" srcOrd="2" destOrd="0" presId="urn:microsoft.com/office/officeart/2005/8/layout/vList3"/>
    <dgm:cxn modelId="{2687A37F-9B20-4EC8-928D-55D8B8FE884D}" type="presParOf" srcId="{AEB4C87A-7785-4F77-A98D-DD620EC761B3}" destId="{D3896DCC-5241-40D0-AC3B-91A1B52598EC}" srcOrd="0" destOrd="0" presId="urn:microsoft.com/office/officeart/2005/8/layout/vList3"/>
    <dgm:cxn modelId="{B89A64E7-CF19-4F7A-B0D9-126133638A46}" type="presParOf" srcId="{AEB4C87A-7785-4F77-A98D-DD620EC761B3}" destId="{32054BED-4D4C-4E61-9A57-818C09CA1A2C}" srcOrd="1" destOrd="0" presId="urn:microsoft.com/office/officeart/2005/8/layout/vList3"/>
    <dgm:cxn modelId="{F65CEFE5-AD3D-4A4D-AF56-03E5F3AC1460}" type="presParOf" srcId="{966A877B-B642-488F-BADF-3FB06ABCD7E5}" destId="{F8BF60E8-4688-4B74-B0A8-1CCED87F4DEB}" srcOrd="3" destOrd="0" presId="urn:microsoft.com/office/officeart/2005/8/layout/vList3"/>
    <dgm:cxn modelId="{931C5606-2000-49E6-82D9-92AAF2B1ADFF}" type="presParOf" srcId="{966A877B-B642-488F-BADF-3FB06ABCD7E5}" destId="{C4644A4A-6D54-4BA0-83B2-49FA2D80078A}" srcOrd="4" destOrd="0" presId="urn:microsoft.com/office/officeart/2005/8/layout/vList3"/>
    <dgm:cxn modelId="{27A62654-ED94-403B-8DE7-1080A36AB9C1}" type="presParOf" srcId="{C4644A4A-6D54-4BA0-83B2-49FA2D80078A}" destId="{3105F262-71C1-49CD-8081-20E3DC007405}" srcOrd="0" destOrd="0" presId="urn:microsoft.com/office/officeart/2005/8/layout/vList3"/>
    <dgm:cxn modelId="{B1B85BEE-6CB7-4BAC-8794-2DD462AF7F3B}" type="presParOf" srcId="{C4644A4A-6D54-4BA0-83B2-49FA2D80078A}" destId="{B53CB622-597E-42A4-A595-1AA49B6C579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3F777-EF8D-4464-AEFB-55776276277D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500" kern="1200"/>
        </a:p>
      </dsp:txBody>
      <dsp:txXfrm>
        <a:off x="0" y="591343"/>
        <a:ext cx="2571749" cy="1543050"/>
      </dsp:txXfrm>
    </dsp:sp>
    <dsp:sp modelId="{F381F5F1-0DDD-48F6-B614-2C6EC5302270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500" kern="1200"/>
        </a:p>
      </dsp:txBody>
      <dsp:txXfrm>
        <a:off x="2828925" y="591343"/>
        <a:ext cx="2571749" cy="1543050"/>
      </dsp:txXfrm>
    </dsp:sp>
    <dsp:sp modelId="{1B2AD104-7416-4720-88C4-1B18F28C3249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500" kern="1200"/>
        </a:p>
      </dsp:txBody>
      <dsp:txXfrm>
        <a:off x="5657849" y="591343"/>
        <a:ext cx="2571749" cy="1543050"/>
      </dsp:txXfrm>
    </dsp:sp>
    <dsp:sp modelId="{EAD28518-0FD7-4A81-9437-836EF142500A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500" kern="1200"/>
        </a:p>
      </dsp:txBody>
      <dsp:txXfrm>
        <a:off x="1414462" y="2391569"/>
        <a:ext cx="2571749" cy="1543050"/>
      </dsp:txXfrm>
    </dsp:sp>
    <dsp:sp modelId="{4E5527E0-6C4A-4A9C-81E8-670AF33EAA71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500" kern="1200"/>
        </a:p>
      </dsp:txBody>
      <dsp:txXfrm>
        <a:off x="4243387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7A171-5F20-4345-8CC4-4CC3026AD254}">
      <dsp:nvSpPr>
        <dsp:cNvPr id="0" name=""/>
        <dsp:cNvSpPr/>
      </dsp:nvSpPr>
      <dsp:spPr>
        <a:xfrm>
          <a:off x="0" y="188847"/>
          <a:ext cx="6508393" cy="1188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chemeClr val="bg1"/>
              </a:solidFill>
              <a:latin typeface="Aparajita" pitchFamily="34" charset="0"/>
            </a:rPr>
            <a:t>Aims</a:t>
          </a:r>
          <a:r>
            <a:rPr lang="en-US" sz="3200" b="1" i="1" kern="1200" baseline="0" dirty="0" smtClean="0">
              <a:solidFill>
                <a:schemeClr val="bg1"/>
              </a:solidFill>
              <a:latin typeface="Aparajita" pitchFamily="34" charset="0"/>
            </a:rPr>
            <a:t> of the Research </a:t>
          </a:r>
          <a:endParaRPr lang="ar-SA" sz="3200" b="1" i="1" kern="1200" dirty="0">
            <a:solidFill>
              <a:schemeClr val="bg1"/>
            </a:solidFill>
            <a:latin typeface="Aparajita" pitchFamily="34" charset="0"/>
          </a:endParaRPr>
        </a:p>
      </dsp:txBody>
      <dsp:txXfrm>
        <a:off x="34799" y="223646"/>
        <a:ext cx="6438795" cy="1118534"/>
      </dsp:txXfrm>
    </dsp:sp>
    <dsp:sp modelId="{8A411F54-0B5C-4DCB-A115-EBD798FBB66F}">
      <dsp:nvSpPr>
        <dsp:cNvPr id="0" name=""/>
        <dsp:cNvSpPr/>
      </dsp:nvSpPr>
      <dsp:spPr>
        <a:xfrm>
          <a:off x="0" y="1670887"/>
          <a:ext cx="1188132" cy="118813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FEF98E-F755-4374-A727-2E78C1A25461}">
      <dsp:nvSpPr>
        <dsp:cNvPr id="0" name=""/>
        <dsp:cNvSpPr/>
      </dsp:nvSpPr>
      <dsp:spPr>
        <a:xfrm>
          <a:off x="1259419" y="1590843"/>
          <a:ext cx="5248973" cy="134822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latin typeface="Aparajita" pitchFamily="34" charset="0"/>
              <a:cs typeface="Aparajita" pitchFamily="34" charset="0"/>
            </a:rPr>
            <a:t> To enable my students to name simple inorganic chemicals by their chemical formulas .</a:t>
          </a:r>
          <a:endParaRPr lang="en-US" sz="2400" b="1" i="1" kern="1200" dirty="0">
            <a:latin typeface="Aparajita" pitchFamily="34" charset="0"/>
            <a:cs typeface="Aparajita" pitchFamily="34" charset="0"/>
          </a:endParaRPr>
        </a:p>
      </dsp:txBody>
      <dsp:txXfrm>
        <a:off x="1325246" y="1656670"/>
        <a:ext cx="5117319" cy="1216566"/>
      </dsp:txXfrm>
    </dsp:sp>
    <dsp:sp modelId="{0B286190-4E97-4C3A-AA2A-8243AA68B874}">
      <dsp:nvSpPr>
        <dsp:cNvPr id="0" name=""/>
        <dsp:cNvSpPr/>
      </dsp:nvSpPr>
      <dsp:spPr>
        <a:xfrm>
          <a:off x="0" y="3138260"/>
          <a:ext cx="1188132" cy="136879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000B7E-D6F7-47A8-AA95-C9C55C12CFE6}">
      <dsp:nvSpPr>
        <dsp:cNvPr id="0" name=""/>
        <dsp:cNvSpPr/>
      </dsp:nvSpPr>
      <dsp:spPr>
        <a:xfrm>
          <a:off x="1259419" y="3081640"/>
          <a:ext cx="5248973" cy="148204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i="1" kern="1200" dirty="0" smtClean="0">
            <a:latin typeface="Aparajita" pitchFamily="34" charset="0"/>
            <a:cs typeface="Aparajita" pitchFamily="34" charset="0"/>
          </a:endParaRPr>
        </a:p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latin typeface="Aparajita" pitchFamily="34" charset="0"/>
              <a:cs typeface="Aparajita" pitchFamily="34" charset="0"/>
            </a:rPr>
            <a:t>To help my students to write formulas for simple inorganic chemical compounds more efficiently and effectively.</a:t>
          </a:r>
          <a:endParaRPr lang="ar-SA" sz="2400" b="1" i="1" kern="1200" dirty="0" smtClean="0">
            <a:latin typeface="Aparajita" pitchFamily="34" charset="0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 dirty="0"/>
        </a:p>
      </dsp:txBody>
      <dsp:txXfrm>
        <a:off x="1331779" y="3154000"/>
        <a:ext cx="5104253" cy="1337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A355E-3595-428A-9E9A-9D02619BB040}">
      <dsp:nvSpPr>
        <dsp:cNvPr id="0" name=""/>
        <dsp:cNvSpPr/>
      </dsp:nvSpPr>
      <dsp:spPr>
        <a:xfrm>
          <a:off x="0" y="0"/>
          <a:ext cx="7272808" cy="18217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CB8408-E2C0-4A00-9D76-D15DD4AF05C9}">
      <dsp:nvSpPr>
        <dsp:cNvPr id="0" name=""/>
        <dsp:cNvSpPr/>
      </dsp:nvSpPr>
      <dsp:spPr>
        <a:xfrm>
          <a:off x="218184" y="242893"/>
          <a:ext cx="2136387" cy="1335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D82CD-E3D3-45A5-9DD2-AD9196663B9A}">
      <dsp:nvSpPr>
        <dsp:cNvPr id="0" name=""/>
        <dsp:cNvSpPr/>
      </dsp:nvSpPr>
      <dsp:spPr>
        <a:xfrm rot="10800000">
          <a:off x="218184" y="1821700"/>
          <a:ext cx="2136387" cy="222652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parajita" pitchFamily="34" charset="0"/>
            </a:rPr>
            <a:t>Exam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parajita" pitchFamily="34" charset="0"/>
            </a:rPr>
            <a:t>To find out area of weakness in naming and writing chemical formula  </a:t>
          </a:r>
          <a:endParaRPr lang="ar-SA" sz="2000" b="1" kern="1200" dirty="0">
            <a:latin typeface="Aparajita" pitchFamily="34" charset="0"/>
          </a:endParaRPr>
        </a:p>
      </dsp:txBody>
      <dsp:txXfrm rot="10800000">
        <a:off x="283885" y="1821700"/>
        <a:ext cx="2004985" cy="2160822"/>
      </dsp:txXfrm>
    </dsp:sp>
    <dsp:sp modelId="{700510CB-D49C-4D66-9D3E-D6AF1E4F58DA}">
      <dsp:nvSpPr>
        <dsp:cNvPr id="0" name=""/>
        <dsp:cNvSpPr/>
      </dsp:nvSpPr>
      <dsp:spPr>
        <a:xfrm>
          <a:off x="2568210" y="242893"/>
          <a:ext cx="2136387" cy="1335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DE006-62A5-4FAF-88EB-E579DC724F9D}">
      <dsp:nvSpPr>
        <dsp:cNvPr id="0" name=""/>
        <dsp:cNvSpPr/>
      </dsp:nvSpPr>
      <dsp:spPr>
        <a:xfrm rot="10800000">
          <a:off x="2568210" y="1821700"/>
          <a:ext cx="2136387" cy="222652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Aparajita" pitchFamily="34" charset="0"/>
              <a:cs typeface="Aparajita" pitchFamily="34" charset="0"/>
            </a:rPr>
            <a:t>Observation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>
              <a:latin typeface="Aparajita" pitchFamily="34" charset="0"/>
              <a:cs typeface="Aparajita" pitchFamily="34" charset="0"/>
            </a:rPr>
            <a:t>Taking part during class room activities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i="0" kern="1200" dirty="0" smtClean="0">
            <a:latin typeface="Aparajita" pitchFamily="34" charset="0"/>
            <a:cs typeface="Aparajita" pitchFamily="34" charset="0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i="0" kern="1200" dirty="0" smtClean="0">
            <a:latin typeface="Aparajita" pitchFamily="34" charset="0"/>
            <a:cs typeface="Aparajita" pitchFamily="34" charset="0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i="0" kern="1200" dirty="0" smtClean="0">
            <a:latin typeface="Aparajita" pitchFamily="34" charset="0"/>
            <a:cs typeface="Aparajita" pitchFamily="34" charset="0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i="0" kern="1200" dirty="0" smtClean="0">
            <a:latin typeface="Aparajita" pitchFamily="34" charset="0"/>
            <a:cs typeface="Aparajita" pitchFamily="34" charset="0"/>
          </a:endParaRPr>
        </a:p>
      </dsp:txBody>
      <dsp:txXfrm rot="10800000">
        <a:off x="2633911" y="1821700"/>
        <a:ext cx="2004985" cy="2160822"/>
      </dsp:txXfrm>
    </dsp:sp>
    <dsp:sp modelId="{4340F37B-0A7C-479A-B64F-F34E563D6878}">
      <dsp:nvSpPr>
        <dsp:cNvPr id="0" name=""/>
        <dsp:cNvSpPr/>
      </dsp:nvSpPr>
      <dsp:spPr>
        <a:xfrm>
          <a:off x="4918236" y="242893"/>
          <a:ext cx="2136387" cy="1335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B2129-0973-4777-BA9C-BB98F3EB835D}">
      <dsp:nvSpPr>
        <dsp:cNvPr id="0" name=""/>
        <dsp:cNvSpPr/>
      </dsp:nvSpPr>
      <dsp:spPr>
        <a:xfrm rot="10800000">
          <a:off x="4918236" y="1821700"/>
          <a:ext cx="2136387" cy="222652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parajita" pitchFamily="34" charset="0"/>
            </a:rPr>
            <a:t>Questions</a:t>
          </a:r>
          <a:r>
            <a:rPr lang="en-US" sz="2400" b="1" kern="1200" baseline="0" dirty="0" smtClean="0">
              <a:latin typeface="Aparajita" pitchFamily="34" charset="0"/>
            </a:rPr>
            <a:t> </a:t>
          </a:r>
          <a:endParaRPr lang="ar-SA" sz="2400" b="1" kern="1200" dirty="0">
            <a:latin typeface="Aparajita" pitchFamily="34" charset="0"/>
          </a:endParaRPr>
        </a:p>
      </dsp:txBody>
      <dsp:txXfrm rot="10800000">
        <a:off x="4983937" y="1821700"/>
        <a:ext cx="2004985" cy="2160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013DD-23B1-4972-9086-B0C1D5ABB7C1}">
      <dsp:nvSpPr>
        <dsp:cNvPr id="0" name=""/>
        <dsp:cNvSpPr/>
      </dsp:nvSpPr>
      <dsp:spPr>
        <a:xfrm>
          <a:off x="0" y="396021"/>
          <a:ext cx="8229599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lvl="0" algn="ctr" defTabSz="2844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400" kern="1200"/>
        </a:p>
      </dsp:txBody>
      <dsp:txXfrm>
        <a:off x="33140" y="429161"/>
        <a:ext cx="8163319" cy="1065210"/>
      </dsp:txXfrm>
    </dsp:sp>
    <dsp:sp modelId="{308E3CCA-E4A9-4D55-A658-78130F89DA6F}">
      <dsp:nvSpPr>
        <dsp:cNvPr id="0" name=""/>
        <dsp:cNvSpPr/>
      </dsp:nvSpPr>
      <dsp:spPr>
        <a:xfrm>
          <a:off x="0" y="1731180"/>
          <a:ext cx="1131490" cy="11314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A1ACB-6101-4441-9477-49FD55FD5F1D}">
      <dsp:nvSpPr>
        <dsp:cNvPr id="0" name=""/>
        <dsp:cNvSpPr/>
      </dsp:nvSpPr>
      <dsp:spPr>
        <a:xfrm>
          <a:off x="1199380" y="1731180"/>
          <a:ext cx="7030219" cy="11314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600" kern="1200"/>
        </a:p>
      </dsp:txBody>
      <dsp:txXfrm>
        <a:off x="1254625" y="1786425"/>
        <a:ext cx="6919729" cy="1021000"/>
      </dsp:txXfrm>
    </dsp:sp>
    <dsp:sp modelId="{4DCE99B4-0AB4-4849-94DD-38E5C8EC24EC}">
      <dsp:nvSpPr>
        <dsp:cNvPr id="0" name=""/>
        <dsp:cNvSpPr/>
      </dsp:nvSpPr>
      <dsp:spPr>
        <a:xfrm>
          <a:off x="0" y="2998450"/>
          <a:ext cx="1131490" cy="11314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F52F1-EC6A-4D93-9C09-3CD3BF7A2C87}">
      <dsp:nvSpPr>
        <dsp:cNvPr id="0" name=""/>
        <dsp:cNvSpPr/>
      </dsp:nvSpPr>
      <dsp:spPr>
        <a:xfrm>
          <a:off x="1199380" y="2998450"/>
          <a:ext cx="7030219" cy="11314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600" kern="1200"/>
        </a:p>
      </dsp:txBody>
      <dsp:txXfrm>
        <a:off x="1254625" y="3053695"/>
        <a:ext cx="6919729" cy="1021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31D97-BB71-4ACB-A7FD-9FA088DF9BEA}">
      <dsp:nvSpPr>
        <dsp:cNvPr id="0" name=""/>
        <dsp:cNvSpPr/>
      </dsp:nvSpPr>
      <dsp:spPr>
        <a:xfrm>
          <a:off x="0" y="484247"/>
          <a:ext cx="506765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082FEE-97C9-4721-9FE6-CA7634967E74}">
      <dsp:nvSpPr>
        <dsp:cNvPr id="0" name=""/>
        <dsp:cNvSpPr/>
      </dsp:nvSpPr>
      <dsp:spPr>
        <a:xfrm>
          <a:off x="253382" y="26687"/>
          <a:ext cx="3547357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4082" tIns="0" rIns="134082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>
              <a:latin typeface="Aparajita" pitchFamily="34" charset="0"/>
              <a:cs typeface="Aparajita" pitchFamily="34" charset="0"/>
            </a:rPr>
            <a:t>Worksheet </a:t>
          </a:r>
          <a:endParaRPr lang="ar-SA" sz="2800" b="1" i="1" kern="1200" dirty="0">
            <a:latin typeface="Aparajita" pitchFamily="34" charset="0"/>
            <a:cs typeface="+mj-cs"/>
          </a:endParaRPr>
        </a:p>
      </dsp:txBody>
      <dsp:txXfrm>
        <a:off x="298054" y="71359"/>
        <a:ext cx="3458013" cy="825776"/>
      </dsp:txXfrm>
    </dsp:sp>
    <dsp:sp modelId="{90FE8264-B92D-4DA8-80CF-46A44E94D4F1}">
      <dsp:nvSpPr>
        <dsp:cNvPr id="0" name=""/>
        <dsp:cNvSpPr/>
      </dsp:nvSpPr>
      <dsp:spPr>
        <a:xfrm>
          <a:off x="0" y="1890407"/>
          <a:ext cx="506765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246479-32E1-48AE-818D-B7B4D53AB897}">
      <dsp:nvSpPr>
        <dsp:cNvPr id="0" name=""/>
        <dsp:cNvSpPr/>
      </dsp:nvSpPr>
      <dsp:spPr>
        <a:xfrm>
          <a:off x="253382" y="1432847"/>
          <a:ext cx="3547357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4082" tIns="0" rIns="134082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>
              <a:latin typeface="Aparajita" pitchFamily="34" charset="0"/>
              <a:cs typeface="Aparajita" pitchFamily="34" charset="0"/>
            </a:rPr>
            <a:t>Home activity</a:t>
          </a:r>
          <a:endParaRPr lang="ar-SA" sz="2800" b="1" i="1" kern="1200" dirty="0">
            <a:latin typeface="Aparajita" pitchFamily="34" charset="0"/>
          </a:endParaRPr>
        </a:p>
      </dsp:txBody>
      <dsp:txXfrm>
        <a:off x="298054" y="1477519"/>
        <a:ext cx="3458013" cy="825776"/>
      </dsp:txXfrm>
    </dsp:sp>
    <dsp:sp modelId="{E54B7793-4E93-4A26-B4BE-AE08C4A9DACE}">
      <dsp:nvSpPr>
        <dsp:cNvPr id="0" name=""/>
        <dsp:cNvSpPr/>
      </dsp:nvSpPr>
      <dsp:spPr>
        <a:xfrm>
          <a:off x="0" y="3296568"/>
          <a:ext cx="506765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989011-FE91-4D24-B096-C28F4F8350FA}">
      <dsp:nvSpPr>
        <dsp:cNvPr id="0" name=""/>
        <dsp:cNvSpPr/>
      </dsp:nvSpPr>
      <dsp:spPr>
        <a:xfrm>
          <a:off x="253382" y="2839008"/>
          <a:ext cx="3547357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4082" tIns="0" rIns="134082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>
              <a:latin typeface="Aparajita" pitchFamily="34" charset="0"/>
              <a:cs typeface="Aparajita" pitchFamily="34" charset="0"/>
            </a:rPr>
            <a:t>Mobile application </a:t>
          </a:r>
          <a:endParaRPr lang="ar-SA" sz="2800" b="1" i="1" kern="1200" dirty="0">
            <a:latin typeface="Aparajita" pitchFamily="34" charset="0"/>
          </a:endParaRPr>
        </a:p>
      </dsp:txBody>
      <dsp:txXfrm>
        <a:off x="298054" y="2883680"/>
        <a:ext cx="3458013" cy="825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54BED-4D4C-4E61-9A57-818C09CA1A2C}">
      <dsp:nvSpPr>
        <dsp:cNvPr id="0" name=""/>
        <dsp:cNvSpPr/>
      </dsp:nvSpPr>
      <dsp:spPr>
        <a:xfrm rot="10800000">
          <a:off x="1579825" y="71385"/>
          <a:ext cx="5744032" cy="10087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56" tIns="76200" rIns="142240" bIns="76200" numCol="1" spcCol="1270" anchor="ctr" anchorCtr="0">
          <a:noAutofit/>
        </a:bodyPr>
        <a:lstStyle/>
        <a:p>
          <a:pPr lvl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effectLst/>
              <a:latin typeface="Aparajita" pitchFamily="34" charset="0"/>
              <a:cs typeface="+mj-cs"/>
            </a:rPr>
            <a:t>Student grades in naming and writing chemical formula are improved and the improvement become obvious and very magnificent</a:t>
          </a:r>
          <a:r>
            <a:rPr lang="en-US" sz="2000" b="0" i="0" kern="1200" dirty="0" smtClean="0">
              <a:effectLst/>
              <a:cs typeface="+mj-cs"/>
            </a:rPr>
            <a:t> </a:t>
          </a:r>
          <a:r>
            <a:rPr lang="en-US" sz="2000" kern="1200" dirty="0" smtClean="0">
              <a:cs typeface="+mj-cs"/>
            </a:rPr>
            <a:t>.</a:t>
          </a:r>
          <a:endParaRPr lang="ar-SA" sz="2000" kern="1200" dirty="0">
            <a:cs typeface="+mj-cs"/>
          </a:endParaRPr>
        </a:p>
      </dsp:txBody>
      <dsp:txXfrm rot="10800000">
        <a:off x="1832008" y="71385"/>
        <a:ext cx="5491849" cy="1008734"/>
      </dsp:txXfrm>
    </dsp:sp>
    <dsp:sp modelId="{D3896DCC-5241-40D0-AC3B-91A1B52598EC}">
      <dsp:nvSpPr>
        <dsp:cNvPr id="0" name=""/>
        <dsp:cNvSpPr/>
      </dsp:nvSpPr>
      <dsp:spPr>
        <a:xfrm>
          <a:off x="1119723" y="72007"/>
          <a:ext cx="1038171" cy="10081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21F14-5EDD-4C8A-A9AB-6293842BD3BD}">
      <dsp:nvSpPr>
        <dsp:cNvPr id="0" name=""/>
        <dsp:cNvSpPr/>
      </dsp:nvSpPr>
      <dsp:spPr>
        <a:xfrm rot="10800000">
          <a:off x="1707433" y="1237"/>
          <a:ext cx="5746238" cy="10402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8739" tIns="76200" rIns="142240" bIns="76200" numCol="1" spcCol="1270" anchor="ctr" anchorCtr="0">
          <a:noAutofit/>
        </a:bodyPr>
        <a:lstStyle/>
        <a:p>
          <a:pPr lvl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parajita" pitchFamily="34" charset="0"/>
              <a:cs typeface="Aparajita" pitchFamily="34" charset="0"/>
            </a:rPr>
            <a:t>Have a lot advancement to apply naming and writing chemical formulas on the complex chemical compounds</a:t>
          </a:r>
          <a:r>
            <a:rPr lang="en-US" sz="1800" kern="1200" dirty="0" smtClean="0"/>
            <a:t> </a:t>
          </a:r>
          <a:endParaRPr lang="ar-SA" sz="1800" kern="1200" dirty="0"/>
        </a:p>
      </dsp:txBody>
      <dsp:txXfrm rot="10800000">
        <a:off x="1967505" y="1237"/>
        <a:ext cx="5486166" cy="1040290"/>
      </dsp:txXfrm>
    </dsp:sp>
    <dsp:sp modelId="{B885D28E-DE85-4619-94D2-E7B28E38E75B}">
      <dsp:nvSpPr>
        <dsp:cNvPr id="0" name=""/>
        <dsp:cNvSpPr/>
      </dsp:nvSpPr>
      <dsp:spPr>
        <a:xfrm>
          <a:off x="1187288" y="1237"/>
          <a:ext cx="1040290" cy="10402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054BED-4D4C-4E61-9A57-818C09CA1A2C}">
      <dsp:nvSpPr>
        <dsp:cNvPr id="0" name=""/>
        <dsp:cNvSpPr/>
      </dsp:nvSpPr>
      <dsp:spPr>
        <a:xfrm rot="10800000">
          <a:off x="1707433" y="1352062"/>
          <a:ext cx="5746238" cy="10402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8739" tIns="76200" rIns="142240" bIns="76200" numCol="1" spcCol="1270" anchor="ctr" anchorCtr="0">
          <a:noAutofit/>
        </a:bodyPr>
        <a:lstStyle/>
        <a:p>
          <a:pPr lvl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parajita" pitchFamily="34" charset="0"/>
              <a:cs typeface="Aparajita" pitchFamily="34" charset="0"/>
            </a:rPr>
            <a:t>Devolve from perfunctory thinking to deep thinking</a:t>
          </a:r>
          <a:r>
            <a:rPr lang="en-US" sz="2200" kern="1200" dirty="0" smtClean="0"/>
            <a:t>.</a:t>
          </a:r>
          <a:endParaRPr lang="ar-SA" sz="2200" kern="1200" dirty="0" smtClean="0"/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 dirty="0"/>
        </a:p>
      </dsp:txBody>
      <dsp:txXfrm rot="10800000">
        <a:off x="1967505" y="1352062"/>
        <a:ext cx="5486166" cy="1040290"/>
      </dsp:txXfrm>
    </dsp:sp>
    <dsp:sp modelId="{D3896DCC-5241-40D0-AC3B-91A1B52598EC}">
      <dsp:nvSpPr>
        <dsp:cNvPr id="0" name=""/>
        <dsp:cNvSpPr/>
      </dsp:nvSpPr>
      <dsp:spPr>
        <a:xfrm>
          <a:off x="1187288" y="1352062"/>
          <a:ext cx="1040290" cy="10402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3CB622-597E-42A4-A595-1AA49B6C579A}">
      <dsp:nvSpPr>
        <dsp:cNvPr id="0" name=""/>
        <dsp:cNvSpPr/>
      </dsp:nvSpPr>
      <dsp:spPr>
        <a:xfrm rot="10800000">
          <a:off x="1707433" y="2702887"/>
          <a:ext cx="5746238" cy="10402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8739" tIns="76200" rIns="142240" bIns="76200" numCol="1" spcCol="1270" anchor="ctr" anchorCtr="0">
          <a:noAutofit/>
        </a:bodyPr>
        <a:lstStyle/>
        <a:p>
          <a:pPr lvl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parajita" pitchFamily="34" charset="0"/>
              <a:cs typeface="Aparajita" pitchFamily="34" charset="0"/>
            </a:rPr>
            <a:t>My students became more confirmed and positive during questions</a:t>
          </a:r>
          <a:endParaRPr lang="ar-SA" sz="2000" kern="1200" dirty="0">
            <a:latin typeface="Aparajita" pitchFamily="34" charset="0"/>
          </a:endParaRPr>
        </a:p>
      </dsp:txBody>
      <dsp:txXfrm rot="10800000">
        <a:off x="1967505" y="2702887"/>
        <a:ext cx="5486166" cy="1040290"/>
      </dsp:txXfrm>
    </dsp:sp>
    <dsp:sp modelId="{3105F262-71C1-49CD-8081-20E3DC007405}">
      <dsp:nvSpPr>
        <dsp:cNvPr id="0" name=""/>
        <dsp:cNvSpPr/>
      </dsp:nvSpPr>
      <dsp:spPr>
        <a:xfrm>
          <a:off x="1187288" y="2702887"/>
          <a:ext cx="1040290" cy="10402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A21A3D-8E1A-4F72-B401-90282F58C7E4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B7CBC49-B40D-43B9-95E2-FF066F4CD1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097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0BD-9DCE-404F-9920-DC2119C60859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67E-9CD7-4BE0-8A4E-32026703B7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684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0BD-9DCE-404F-9920-DC2119C60859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67E-9CD7-4BE0-8A4E-32026703B7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197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0BD-9DCE-404F-9920-DC2119C60859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67E-9CD7-4BE0-8A4E-32026703B7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940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0BD-9DCE-404F-9920-DC2119C60859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67E-9CD7-4BE0-8A4E-32026703B7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353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0BD-9DCE-404F-9920-DC2119C60859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67E-9CD7-4BE0-8A4E-32026703B7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47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0BD-9DCE-404F-9920-DC2119C60859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67E-9CD7-4BE0-8A4E-32026703B7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819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0BD-9DCE-404F-9920-DC2119C60859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67E-9CD7-4BE0-8A4E-32026703B7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644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0BD-9DCE-404F-9920-DC2119C60859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67E-9CD7-4BE0-8A4E-32026703B7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333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0BD-9DCE-404F-9920-DC2119C60859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67E-9CD7-4BE0-8A4E-32026703B7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948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0BD-9DCE-404F-9920-DC2119C60859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67E-9CD7-4BE0-8A4E-32026703B7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42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10BD-9DCE-404F-9920-DC2119C60859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67E-9CD7-4BE0-8A4E-32026703B7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043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310BD-9DCE-404F-9920-DC2119C60859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8D67E-9CD7-4BE0-8A4E-32026703B7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195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2578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39068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052387" y="2679013"/>
            <a:ext cx="6839180" cy="1368152"/>
          </a:xfrm>
          <a:prstGeom prst="roundRect">
            <a:avLst/>
          </a:prstGeom>
          <a:solidFill>
            <a:srgbClr val="990000">
              <a:alpha val="87059"/>
            </a:srgb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83515" y="4797152"/>
            <a:ext cx="3672408" cy="1376140"/>
          </a:xfrm>
          <a:prstGeom prst="rect">
            <a:avLst/>
          </a:prstGeom>
          <a:effectLst/>
        </p:spPr>
        <p:txBody>
          <a:bodyPr vert="horz" lIns="91440" tIns="45720" rIns="91440" bIns="45720" rtlCol="1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Noor Qashqish</a:t>
            </a:r>
          </a:p>
          <a:p>
            <a:r>
              <a:rPr lang="en-US" sz="21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Chemistry Department</a:t>
            </a:r>
          </a:p>
          <a:p>
            <a:r>
              <a:rPr lang="en-US" sz="21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itchFamily="18" charset="-34"/>
              </a:rPr>
              <a:t>2016/2017   </a:t>
            </a:r>
            <a:r>
              <a:rPr lang="en-US" sz="21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ngsana New" pitchFamily="18" charset="-34"/>
              </a:rPr>
              <a:t/>
            </a:r>
            <a:br>
              <a:rPr lang="en-US" sz="21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ngsana New" pitchFamily="18" charset="-34"/>
              </a:rPr>
            </a:br>
            <a:r>
              <a:rPr lang="en-US" sz="21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ngsana New" pitchFamily="18" charset="-34"/>
              </a:rPr>
              <a:t> </a:t>
            </a:r>
            <a:endParaRPr lang="ar-SA" sz="2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5457" y="1495503"/>
            <a:ext cx="4607480" cy="8785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b="1" i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Palestine Polytechnic University</a:t>
            </a:r>
          </a:p>
          <a:p>
            <a:pPr algn="ctr">
              <a:lnSpc>
                <a:spcPct val="150000"/>
              </a:lnSpc>
            </a:pPr>
            <a:r>
              <a:rPr lang="en-US" b="1" i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Center for Excellence in Teaching and Learning</a:t>
            </a:r>
            <a:endParaRPr lang="ar-SA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2387" y="2855257"/>
            <a:ext cx="68391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i="1" dirty="0" smtClean="0">
                <a:ln w="50800"/>
                <a:solidFill>
                  <a:schemeClr val="bg1"/>
                </a:solidFill>
              </a:rPr>
              <a:t>Action Research project </a:t>
            </a:r>
          </a:p>
          <a:p>
            <a:pPr algn="ctr"/>
            <a:r>
              <a:rPr lang="en-US" sz="2000" b="1" i="1" cap="none" spc="0" dirty="0" smtClean="0">
                <a:ln w="50800"/>
                <a:solidFill>
                  <a:schemeClr val="bg1"/>
                </a:solidFill>
                <a:effectLst/>
              </a:rPr>
              <a:t>The </a:t>
            </a:r>
            <a:r>
              <a:rPr lang="en-US" sz="2000" b="1" i="1" dirty="0" smtClean="0">
                <a:ln w="50800"/>
                <a:solidFill>
                  <a:schemeClr val="bg1"/>
                </a:solidFill>
              </a:rPr>
              <a:t>Strategies</a:t>
            </a:r>
            <a:r>
              <a:rPr lang="en-US" sz="2000" b="1" i="1" cap="none" spc="0" dirty="0" smtClean="0">
                <a:ln w="50800"/>
                <a:solidFill>
                  <a:schemeClr val="bg1"/>
                </a:solidFill>
                <a:effectLst/>
              </a:rPr>
              <a:t> to Improve Students </a:t>
            </a:r>
            <a:r>
              <a:rPr lang="en-US" sz="2000" b="1" i="1" dirty="0">
                <a:ln w="50800"/>
                <a:solidFill>
                  <a:schemeClr val="bg1"/>
                </a:solidFill>
              </a:rPr>
              <a:t>A</a:t>
            </a:r>
            <a:r>
              <a:rPr lang="en-US" sz="2000" b="1" i="1" cap="none" spc="0" dirty="0" smtClean="0">
                <a:ln w="50800"/>
                <a:solidFill>
                  <a:schemeClr val="bg1"/>
                </a:solidFill>
                <a:effectLst/>
              </a:rPr>
              <a:t>bility </a:t>
            </a:r>
            <a:r>
              <a:rPr lang="en-US" sz="2000" b="1" i="1" dirty="0" smtClean="0">
                <a:ln w="50800"/>
                <a:solidFill>
                  <a:schemeClr val="bg1"/>
                </a:solidFill>
              </a:rPr>
              <a:t>to Write </a:t>
            </a:r>
            <a:r>
              <a:rPr lang="en-US" sz="2000" b="1" i="1" cap="none" spc="0" dirty="0" smtClean="0">
                <a:ln w="50800"/>
                <a:solidFill>
                  <a:schemeClr val="bg1"/>
                </a:solidFill>
                <a:effectLst/>
              </a:rPr>
              <a:t>and Name </a:t>
            </a:r>
          </a:p>
          <a:p>
            <a:pPr algn="ctr"/>
            <a:r>
              <a:rPr lang="en-US" sz="2000" b="1" i="1" cap="none" spc="0" dirty="0" smtClean="0">
                <a:ln w="50800"/>
                <a:solidFill>
                  <a:schemeClr val="bg1"/>
                </a:solidFill>
                <a:effectLst/>
              </a:rPr>
              <a:t>Chemical Formula  </a:t>
            </a:r>
            <a:r>
              <a:rPr lang="en-US" sz="20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1030" name="Picture 6" descr="صورة ذات صلة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12" y="332656"/>
            <a:ext cx="122436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9226" y="1076433"/>
            <a:ext cx="7033391" cy="235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150000"/>
              </a:lnSpc>
            </a:pPr>
            <a:r>
              <a:rPr lang="en-US" sz="2500" dirty="0" smtClean="0">
                <a:latin typeface="Aparajita" pitchFamily="34" charset="0"/>
                <a:cs typeface="Aparajita" pitchFamily="34" charset="0"/>
              </a:rPr>
              <a:t>Each </a:t>
            </a:r>
            <a:r>
              <a:rPr lang="en-US" sz="2500" dirty="0">
                <a:latin typeface="Aparajita" pitchFamily="34" charset="0"/>
                <a:cs typeface="Aparajita" pitchFamily="34" charset="0"/>
              </a:rPr>
              <a:t>group requires finding ten household products that contain inorganic chemical </a:t>
            </a:r>
            <a:r>
              <a:rPr lang="en-US" sz="2500" dirty="0" smtClean="0">
                <a:latin typeface="Aparajita" pitchFamily="34" charset="0"/>
                <a:cs typeface="Aparajita" pitchFamily="34" charset="0"/>
              </a:rPr>
              <a:t>compounds.</a:t>
            </a:r>
          </a:p>
          <a:p>
            <a:pPr lvl="0" algn="l" rtl="0">
              <a:lnSpc>
                <a:spcPct val="150000"/>
              </a:lnSpc>
            </a:pPr>
            <a:r>
              <a:rPr lang="en-US" sz="2500" dirty="0">
                <a:latin typeface="Aparajita" pitchFamily="34" charset="0"/>
                <a:cs typeface="Aparajita" pitchFamily="34" charset="0"/>
              </a:rPr>
              <a:t>This strategy helped students </a:t>
            </a:r>
            <a:r>
              <a:rPr lang="en-US" sz="2500" dirty="0" smtClean="0">
                <a:latin typeface="Aparajita" pitchFamily="34" charset="0"/>
                <a:cs typeface="Aparajita" pitchFamily="34" charset="0"/>
              </a:rPr>
              <a:t>to identify names of different chemicals in </a:t>
            </a:r>
            <a:r>
              <a:rPr lang="en-US" sz="2500" dirty="0">
                <a:latin typeface="Aparajita" pitchFamily="34" charset="0"/>
                <a:cs typeface="Aparajita" pitchFamily="34" charset="0"/>
              </a:rPr>
              <a:t>their </a:t>
            </a:r>
            <a:r>
              <a:rPr lang="en-US" sz="2500" dirty="0" smtClean="0">
                <a:latin typeface="Aparajita" pitchFamily="34" charset="0"/>
                <a:cs typeface="Aparajita" pitchFamily="34" charset="0"/>
              </a:rPr>
              <a:t>homes . </a:t>
            </a:r>
            <a:endParaRPr lang="ar-SA" sz="2500" dirty="0">
              <a:latin typeface="Aparajit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4796" y="984980"/>
            <a:ext cx="1515593" cy="3083476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1904"/>
              <a:satOff val="-1364"/>
              <a:lumOff val="55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182464" y="521770"/>
            <a:ext cx="20345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Second Strategy </a:t>
            </a:r>
            <a:endParaRPr lang="ar-SA" sz="2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3528" y="1003224"/>
            <a:ext cx="1893467" cy="63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91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" y="-1116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858312"/>
            <a:ext cx="72728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Aparajita" pitchFamily="34" charset="0"/>
                <a:cs typeface="Aparajita" pitchFamily="34" charset="0"/>
              </a:rPr>
              <a:t>Each </a:t>
            </a:r>
            <a:r>
              <a:rPr lang="en-US" sz="2500" dirty="0">
                <a:latin typeface="Aparajita" pitchFamily="34" charset="0"/>
                <a:cs typeface="Aparajita" pitchFamily="34" charset="0"/>
              </a:rPr>
              <a:t>student uses the chemical names application on mobile phone. </a:t>
            </a:r>
            <a:endParaRPr lang="en-US" sz="2500" dirty="0" smtClean="0">
              <a:latin typeface="Aparajita" pitchFamily="34" charset="0"/>
              <a:cs typeface="Aparajita" pitchFamily="34" charset="0"/>
            </a:endParaRPr>
          </a:p>
          <a:p>
            <a:pPr marL="342900" lvl="0" indent="-3429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Aparajita" pitchFamily="34" charset="0"/>
                <a:cs typeface="Aparajita" pitchFamily="34" charset="0"/>
              </a:rPr>
              <a:t>This strategy helped </a:t>
            </a:r>
            <a:r>
              <a:rPr lang="en-US" sz="2500" dirty="0">
                <a:latin typeface="Aparajita" pitchFamily="34" charset="0"/>
                <a:cs typeface="Aparajita" pitchFamily="34" charset="0"/>
              </a:rPr>
              <a:t>every student be involved by thinking, writing, and learning</a:t>
            </a:r>
            <a:r>
              <a:rPr lang="en-US" sz="2500" dirty="0" smtClean="0">
                <a:latin typeface="Aparajita" pitchFamily="34" charset="0"/>
                <a:cs typeface="Aparajita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332656"/>
            <a:ext cx="17892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Third Strategy</a:t>
            </a:r>
            <a:endParaRPr lang="ar-SA" sz="26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8936" y="837852"/>
            <a:ext cx="1748059" cy="127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367104" y="1196752"/>
            <a:ext cx="1468963" cy="1420270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3809"/>
              <a:satOff val="-2729"/>
              <a:lumOff val="1119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6836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251850"/>
              </p:ext>
            </p:extLst>
          </p:nvPr>
        </p:nvGraphicFramePr>
        <p:xfrm>
          <a:off x="354360" y="1196753"/>
          <a:ext cx="843528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696423"/>
              </p:ext>
            </p:extLst>
          </p:nvPr>
        </p:nvGraphicFramePr>
        <p:xfrm>
          <a:off x="323528" y="2420888"/>
          <a:ext cx="86409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ectangle 9"/>
          <p:cNvSpPr/>
          <p:nvPr/>
        </p:nvSpPr>
        <p:spPr>
          <a:xfrm>
            <a:off x="-96899" y="246322"/>
            <a:ext cx="2232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i="1" dirty="0" smtClean="0">
                <a:ln w="5080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Results</a:t>
            </a:r>
            <a:r>
              <a:rPr lang="en-US" sz="2000" b="1" i="1" dirty="0" smtClean="0">
                <a:ln w="5080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</a:t>
            </a:r>
            <a:endParaRPr lang="en-US" sz="2000" b="1" i="1" cap="none" spc="0" dirty="0" smtClean="0">
              <a:ln w="5080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6914" y="844867"/>
            <a:ext cx="117338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" y="-1751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620688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l" rtl="0">
              <a:buNone/>
            </a:pPr>
            <a:r>
              <a:rPr lang="en-US" sz="2400" dirty="0" smtClean="0">
                <a:cs typeface="+mj-cs"/>
              </a:rPr>
              <a:t>  </a:t>
            </a:r>
            <a:endParaRPr lang="ar-SA" sz="2400" dirty="0"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 rot="20992895">
            <a:off x="1694948" y="2105142"/>
            <a:ext cx="46430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i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Aparajita" pitchFamily="34" charset="0"/>
                <a:cs typeface="Aparajita" pitchFamily="34" charset="0"/>
              </a:rPr>
              <a:t>Thank You!   </a:t>
            </a:r>
          </a:p>
          <a:p>
            <a:pPr algn="ctr"/>
            <a:r>
              <a:rPr lang="en-US" sz="5400" b="1" i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Aparajita" pitchFamily="34" charset="0"/>
                <a:cs typeface="Aparajita" pitchFamily="34" charset="0"/>
              </a:rPr>
              <a:t>Any Questions </a:t>
            </a:r>
            <a:r>
              <a:rPr lang="en-US" sz="5400" b="1" i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Aparajita" pitchFamily="34" charset="0"/>
                <a:cs typeface="Aparajita" pitchFamily="34" charset="0"/>
              </a:rPr>
              <a:t>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54" y="1528320"/>
            <a:ext cx="1151957" cy="1324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1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7414" y="944893"/>
            <a:ext cx="73949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latin typeface="Aparajita" pitchFamily="34" charset="0"/>
                <a:cs typeface="+mj-cs"/>
              </a:rPr>
              <a:t>This action research about the strategies </a:t>
            </a:r>
            <a:r>
              <a:rPr lang="en-US" sz="2400" dirty="0" smtClean="0">
                <a:ln w="50800"/>
                <a:latin typeface="Aparajita" pitchFamily="34" charset="0"/>
                <a:cs typeface="+mj-cs"/>
              </a:rPr>
              <a:t>to </a:t>
            </a:r>
            <a:r>
              <a:rPr lang="en-US" sz="2400" dirty="0">
                <a:ln w="50800"/>
                <a:latin typeface="Aparajita" pitchFamily="34" charset="0"/>
                <a:cs typeface="+mj-cs"/>
              </a:rPr>
              <a:t>i</a:t>
            </a:r>
            <a:r>
              <a:rPr lang="en-US" sz="2400" dirty="0" smtClean="0">
                <a:ln w="50800"/>
                <a:latin typeface="Aparajita" pitchFamily="34" charset="0"/>
                <a:cs typeface="+mj-cs"/>
              </a:rPr>
              <a:t>mprove </a:t>
            </a:r>
            <a:r>
              <a:rPr lang="en-US" sz="2400" dirty="0">
                <a:ln w="50800"/>
                <a:latin typeface="Aparajita" pitchFamily="34" charset="0"/>
                <a:cs typeface="+mj-cs"/>
              </a:rPr>
              <a:t>s</a:t>
            </a:r>
            <a:r>
              <a:rPr lang="en-US" sz="2400" dirty="0" smtClean="0">
                <a:ln w="50800"/>
                <a:latin typeface="Aparajita" pitchFamily="34" charset="0"/>
                <a:cs typeface="+mj-cs"/>
              </a:rPr>
              <a:t>tudents ability </a:t>
            </a:r>
            <a:r>
              <a:rPr lang="en-US" sz="2400" dirty="0">
                <a:ln w="50800"/>
                <a:latin typeface="Aparajita" pitchFamily="34" charset="0"/>
                <a:cs typeface="+mj-cs"/>
              </a:rPr>
              <a:t>to  </a:t>
            </a:r>
            <a:r>
              <a:rPr lang="en-US" sz="2400" dirty="0" smtClean="0">
                <a:ln w="50800"/>
                <a:latin typeface="Aparajita" pitchFamily="34" charset="0"/>
                <a:cs typeface="+mj-cs"/>
              </a:rPr>
              <a:t>write </a:t>
            </a:r>
            <a:r>
              <a:rPr lang="en-US" sz="2400" dirty="0">
                <a:ln w="50800"/>
                <a:latin typeface="Aparajita" pitchFamily="34" charset="0"/>
                <a:cs typeface="+mj-cs"/>
              </a:rPr>
              <a:t>and n</a:t>
            </a:r>
            <a:r>
              <a:rPr lang="en-US" sz="2400" dirty="0" smtClean="0">
                <a:ln w="50800"/>
                <a:latin typeface="Aparajita" pitchFamily="34" charset="0"/>
                <a:cs typeface="+mj-cs"/>
              </a:rPr>
              <a:t>ame </a:t>
            </a:r>
            <a:r>
              <a:rPr lang="en-US" sz="2400" dirty="0">
                <a:ln w="50800"/>
                <a:latin typeface="Aparajita" pitchFamily="34" charset="0"/>
                <a:cs typeface="+mj-cs"/>
              </a:rPr>
              <a:t>c</a:t>
            </a:r>
            <a:r>
              <a:rPr lang="en-US" sz="2400" dirty="0" smtClean="0">
                <a:ln w="50800"/>
                <a:latin typeface="Aparajita" pitchFamily="34" charset="0"/>
                <a:cs typeface="+mj-cs"/>
              </a:rPr>
              <a:t>hemical formulas .  </a:t>
            </a:r>
            <a:endParaRPr lang="en-US" sz="2400" dirty="0">
              <a:ln w="50800"/>
              <a:latin typeface="Aparajita" pitchFamily="34" charset="0"/>
              <a:cs typeface="+mj-cs"/>
            </a:endParaRP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latin typeface="Aparajita" pitchFamily="34" charset="0"/>
                <a:cs typeface="+mj-cs"/>
              </a:rPr>
              <a:t>The problem indicated during teaching </a:t>
            </a:r>
            <a:r>
              <a:rPr lang="en-US" sz="2400" dirty="0">
                <a:latin typeface="Aparajita" pitchFamily="34" charset="0"/>
                <a:cs typeface="+mj-cs"/>
              </a:rPr>
              <a:t>general chemistry course </a:t>
            </a:r>
            <a:r>
              <a:rPr lang="en-US" sz="2400" dirty="0" smtClean="0">
                <a:latin typeface="Aparajita" pitchFamily="34" charset="0"/>
                <a:cs typeface="+mj-cs"/>
              </a:rPr>
              <a:t>that students have difficulties in </a:t>
            </a:r>
            <a:r>
              <a:rPr lang="en-US" sz="2400" dirty="0">
                <a:latin typeface="Aparajita" pitchFamily="34" charset="0"/>
                <a:cs typeface="+mj-cs"/>
              </a:rPr>
              <a:t>applying the  learned concepts </a:t>
            </a:r>
            <a:r>
              <a:rPr lang="en-US" sz="2400" dirty="0" smtClean="0">
                <a:latin typeface="Aparajita" pitchFamily="34" charset="0"/>
                <a:cs typeface="+mj-cs"/>
              </a:rPr>
              <a:t>or properly understanding certain  concepts or topics in naming </a:t>
            </a:r>
            <a:r>
              <a:rPr lang="en-US" sz="2400" dirty="0">
                <a:latin typeface="Aparajita" pitchFamily="34" charset="0"/>
                <a:cs typeface="+mj-cs"/>
              </a:rPr>
              <a:t>and writing chemical </a:t>
            </a:r>
            <a:r>
              <a:rPr lang="en-US" sz="2400" dirty="0" smtClean="0">
                <a:latin typeface="Aparajita" pitchFamily="34" charset="0"/>
                <a:cs typeface="+mj-cs"/>
              </a:rPr>
              <a:t>formulas .</a:t>
            </a:r>
            <a:endParaRPr lang="ar-SA" sz="2400" dirty="0">
              <a:latin typeface="Aparajita" pitchFamily="34" charset="0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5" y="334730"/>
            <a:ext cx="79485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6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Introduction   </a:t>
            </a:r>
            <a:endParaRPr lang="ar-SA" sz="26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55575" y="908720"/>
            <a:ext cx="16561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42" y="161663"/>
            <a:ext cx="1455415" cy="133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22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587288"/>
              </p:ext>
            </p:extLst>
          </p:nvPr>
        </p:nvGraphicFramePr>
        <p:xfrm>
          <a:off x="1348252" y="836712"/>
          <a:ext cx="650839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81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3" y="1096052"/>
            <a:ext cx="7416824" cy="22621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ea typeface="Calibri"/>
                <a:cs typeface="Microsoft Himalaya"/>
              </a:rPr>
              <a:t> </a:t>
            </a:r>
            <a:r>
              <a:rPr lang="en-US" sz="2400" dirty="0" smtClean="0">
                <a:latin typeface="Aparajita" pitchFamily="34" charset="0"/>
                <a:cs typeface="+mj-cs"/>
              </a:rPr>
              <a:t>What are the common </a:t>
            </a:r>
            <a:r>
              <a:rPr lang="en-US" sz="2400" dirty="0">
                <a:latin typeface="Aparajita" pitchFamily="34" charset="0"/>
                <a:cs typeface="+mj-cs"/>
              </a:rPr>
              <a:t>difficulties </a:t>
            </a:r>
            <a:r>
              <a:rPr lang="en-US" sz="2400" dirty="0" smtClean="0">
                <a:latin typeface="Aparajita" pitchFamily="34" charset="0"/>
                <a:cs typeface="+mj-cs"/>
              </a:rPr>
              <a:t>encountered by students during   writing and naming simple </a:t>
            </a:r>
            <a:r>
              <a:rPr lang="en-US" sz="2400" dirty="0">
                <a:latin typeface="Aparajita" pitchFamily="34" charset="0"/>
                <a:cs typeface="+mj-cs"/>
              </a:rPr>
              <a:t>chemical </a:t>
            </a:r>
            <a:r>
              <a:rPr lang="en-US" sz="2400" dirty="0" smtClean="0">
                <a:latin typeface="Aparajita" pitchFamily="34" charset="0"/>
                <a:cs typeface="+mj-cs"/>
              </a:rPr>
              <a:t>formula?  </a:t>
            </a:r>
          </a:p>
          <a:p>
            <a:pPr marL="342900" indent="-3429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parajita" pitchFamily="34" charset="0"/>
                <a:cs typeface="+mj-cs"/>
              </a:rPr>
              <a:t>How can </a:t>
            </a:r>
            <a:r>
              <a:rPr lang="en-US" sz="2400" dirty="0">
                <a:latin typeface="Aparajita" pitchFamily="34" charset="0"/>
                <a:cs typeface="+mj-cs"/>
              </a:rPr>
              <a:t>I improve </a:t>
            </a:r>
            <a:r>
              <a:rPr lang="en-US" sz="2400" dirty="0" smtClean="0">
                <a:latin typeface="Aparajita" pitchFamily="34" charset="0"/>
                <a:cs typeface="+mj-cs"/>
              </a:rPr>
              <a:t>ability of my students </a:t>
            </a:r>
            <a:r>
              <a:rPr lang="en-US" sz="2400" dirty="0">
                <a:latin typeface="Aparajita" pitchFamily="34" charset="0"/>
                <a:cs typeface="+mj-cs"/>
              </a:rPr>
              <a:t>in writing </a:t>
            </a:r>
            <a:r>
              <a:rPr lang="en-US" sz="2400" dirty="0" smtClean="0">
                <a:latin typeface="Aparajita" pitchFamily="34" charset="0"/>
                <a:cs typeface="+mj-cs"/>
              </a:rPr>
              <a:t>and naming chemical formulas of the most common chemical compounds ? </a:t>
            </a:r>
            <a:endParaRPr lang="en-US" sz="2400" dirty="0">
              <a:latin typeface="Aparajita" pitchFamily="34" charset="0"/>
              <a:ea typeface="Calibri"/>
              <a:cs typeface="+mj-cs"/>
            </a:endParaRPr>
          </a:p>
        </p:txBody>
      </p:sp>
      <p:pic>
        <p:nvPicPr>
          <p:cNvPr id="6" name="Picture 9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642">
            <a:off x="7545519" y="269875"/>
            <a:ext cx="1456911" cy="12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8294" y="467200"/>
            <a:ext cx="31165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Main Research Questions </a:t>
            </a:r>
            <a:endParaRPr lang="ar-SA" sz="26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3923" y="1004649"/>
            <a:ext cx="32053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71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17212095"/>
              </p:ext>
            </p:extLst>
          </p:nvPr>
        </p:nvGraphicFramePr>
        <p:xfrm>
          <a:off x="1331640" y="1397000"/>
          <a:ext cx="7272808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558148" y="683404"/>
            <a:ext cx="3670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Tools for Data Collections</a:t>
            </a:r>
            <a:endParaRPr lang="ar-SA" sz="2800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25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9423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929" y="245525"/>
            <a:ext cx="1811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My Strategies</a:t>
            </a:r>
            <a:endParaRPr lang="ar-SA" sz="2800" dirty="0"/>
          </a:p>
        </p:txBody>
      </p:sp>
      <p:sp>
        <p:nvSpPr>
          <p:cNvPr id="6" name="Rectangle 5"/>
          <p:cNvSpPr/>
          <p:nvPr/>
        </p:nvSpPr>
        <p:spPr>
          <a:xfrm>
            <a:off x="353976" y="996697"/>
            <a:ext cx="7567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Aparajita" pitchFamily="34" charset="0"/>
                <a:cs typeface="Aparajita" pitchFamily="34" charset="0"/>
              </a:rPr>
              <a:t>To achieve my goals, I focused on 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using three strategies </a:t>
            </a:r>
            <a:endParaRPr lang="ar-SA" sz="2000" dirty="0">
              <a:latin typeface="Aparajita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107975410"/>
              </p:ext>
            </p:extLst>
          </p:nvPr>
        </p:nvGraphicFramePr>
        <p:xfrm>
          <a:off x="2267744" y="1556792"/>
          <a:ext cx="506765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356929" y="768745"/>
            <a:ext cx="18117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62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1392" y="839310"/>
            <a:ext cx="784887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Aparajita" pitchFamily="34" charset="0"/>
                <a:cs typeface="Aparajita" pitchFamily="34" charset="0"/>
              </a:rPr>
              <a:t>Worksheet  solutions that solved by cooperative groups . </a:t>
            </a:r>
          </a:p>
          <a:p>
            <a:pPr marL="342900" indent="-3429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Aparajita" pitchFamily="34" charset="0"/>
                <a:cs typeface="Aparajita" pitchFamily="34" charset="0"/>
              </a:rPr>
              <a:t>The design of the Worksheet for the naming and writing chemical formula was divided into two tables. These tables contain boxes to write and name chemical formula. </a:t>
            </a:r>
          </a:p>
          <a:p>
            <a:pPr marL="342900" indent="-3429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Aparajita" pitchFamily="34" charset="0"/>
                <a:cs typeface="Aparajita" pitchFamily="34" charset="0"/>
              </a:rPr>
              <a:t>This strategy allows the students to share concepts and learn from each other</a:t>
            </a:r>
            <a:r>
              <a:rPr lang="en-US" dirty="0" smtClean="0"/>
              <a:t>.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421504" y="308610"/>
            <a:ext cx="17684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First Strategy </a:t>
            </a:r>
            <a:endParaRPr lang="ar-SA" sz="26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6687" y="831830"/>
            <a:ext cx="16026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 rot="711679">
            <a:off x="7336975" y="254623"/>
            <a:ext cx="1468963" cy="1132238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3919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2067"/>
            <a:ext cx="7848872" cy="5765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0586" y="431957"/>
            <a:ext cx="4136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parajita" pitchFamily="34" charset="0"/>
                <a:cs typeface="Aparajita" pitchFamily="34" charset="0"/>
              </a:rPr>
              <a:t>Table (1): writing the name of the 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compounds : </a:t>
            </a:r>
            <a:endParaRPr lang="ar-SA" sz="2000" dirty="0">
              <a:latin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4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662499"/>
            <a:ext cx="6540202" cy="579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26238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Aparajita" pitchFamily="34" charset="0"/>
                <a:cs typeface="Aparajita" pitchFamily="34" charset="0"/>
              </a:rPr>
              <a:t>Table (2) : Writing the formula of the compounds </a:t>
            </a:r>
          </a:p>
        </p:txBody>
      </p:sp>
    </p:spTree>
    <p:extLst>
      <p:ext uri="{BB962C8B-B14F-4D97-AF65-F5344CB8AC3E}">
        <p14:creationId xmlns:p14="http://schemas.microsoft.com/office/powerpoint/2010/main" val="2634501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392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plaza</dc:creator>
  <cp:lastModifiedBy>plaza</cp:lastModifiedBy>
  <cp:revision>122</cp:revision>
  <dcterms:created xsi:type="dcterms:W3CDTF">2016-12-21T17:11:21Z</dcterms:created>
  <dcterms:modified xsi:type="dcterms:W3CDTF">2017-05-20T09:41:50Z</dcterms:modified>
</cp:coreProperties>
</file>