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9" r:id="rId14"/>
    <p:sldId id="268" r:id="rId15"/>
    <p:sldId id="271" r:id="rId16"/>
    <p:sldId id="286" r:id="rId17"/>
    <p:sldId id="272" r:id="rId18"/>
    <p:sldId id="273" r:id="rId19"/>
    <p:sldId id="274" r:id="rId20"/>
    <p:sldId id="275" r:id="rId21"/>
    <p:sldId id="276" r:id="rId22"/>
    <p:sldId id="277" r:id="rId23"/>
    <p:sldId id="284" r:id="rId24"/>
    <p:sldId id="285" r:id="rId25"/>
    <p:sldId id="278" r:id="rId26"/>
    <p:sldId id="280" r:id="rId27"/>
    <p:sldId id="279" r:id="rId28"/>
    <p:sldId id="281" r:id="rId29"/>
    <p:sldId id="283" r:id="rId30"/>
    <p:sldId id="282" r:id="rId31"/>
    <p:sldId id="287" r:id="rId32"/>
    <p:sldId id="288" r:id="rId33"/>
    <p:sldId id="289" r:id="rId34"/>
    <p:sldId id="290"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16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E:\SAMEER_FILES\RESEARCH_SAMEER\Research%202019_2020\CTEL\Student%20evaluation%20(Autosav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Survey Resluts , %</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Sheet1!$C$34</c:f>
              <c:strCache>
                <c:ptCount val="1"/>
                <c:pt idx="0">
                  <c:v>Excellent</c:v>
                </c:pt>
              </c:strCache>
            </c:strRef>
          </c:tx>
          <c:spPr>
            <a:solidFill>
              <a:schemeClr val="accent1"/>
            </a:solidFill>
            <a:ln>
              <a:noFill/>
            </a:ln>
            <a:effectLst/>
          </c:spPr>
          <c:invertIfNegative val="0"/>
          <c:cat>
            <c:strRef>
              <c:f>Sheet1!$B$35:$B$40</c:f>
              <c:strCache>
                <c:ptCount val="6"/>
                <c:pt idx="0">
                  <c:v>Q1</c:v>
                </c:pt>
                <c:pt idx="1">
                  <c:v>Q2</c:v>
                </c:pt>
                <c:pt idx="2">
                  <c:v>Q3</c:v>
                </c:pt>
                <c:pt idx="3">
                  <c:v>Q4</c:v>
                </c:pt>
                <c:pt idx="4">
                  <c:v>Q5</c:v>
                </c:pt>
                <c:pt idx="5">
                  <c:v>Q6</c:v>
                </c:pt>
              </c:strCache>
            </c:strRef>
          </c:cat>
          <c:val>
            <c:numRef>
              <c:f>Sheet1!$C$35:$C$40</c:f>
              <c:numCache>
                <c:formatCode>General</c:formatCode>
                <c:ptCount val="6"/>
                <c:pt idx="0">
                  <c:v>55.384615384615387</c:v>
                </c:pt>
                <c:pt idx="1">
                  <c:v>46.153846153846153</c:v>
                </c:pt>
                <c:pt idx="2">
                  <c:v>50.769230769230766</c:v>
                </c:pt>
                <c:pt idx="3">
                  <c:v>43.07692307692308</c:v>
                </c:pt>
                <c:pt idx="4">
                  <c:v>41.53846153846154</c:v>
                </c:pt>
                <c:pt idx="5">
                  <c:v>55.384615384615387</c:v>
                </c:pt>
              </c:numCache>
            </c:numRef>
          </c:val>
          <c:extLst>
            <c:ext xmlns:c16="http://schemas.microsoft.com/office/drawing/2014/chart" uri="{C3380CC4-5D6E-409C-BE32-E72D297353CC}">
              <c16:uniqueId val="{00000000-2585-43C6-9D50-77FFD5639DF6}"/>
            </c:ext>
          </c:extLst>
        </c:ser>
        <c:ser>
          <c:idx val="1"/>
          <c:order val="1"/>
          <c:tx>
            <c:strRef>
              <c:f>Sheet1!$D$34</c:f>
              <c:strCache>
                <c:ptCount val="1"/>
                <c:pt idx="0">
                  <c:v>Very Good </c:v>
                </c:pt>
              </c:strCache>
            </c:strRef>
          </c:tx>
          <c:spPr>
            <a:solidFill>
              <a:schemeClr val="accent2"/>
            </a:solidFill>
            <a:ln>
              <a:noFill/>
            </a:ln>
            <a:effectLst/>
          </c:spPr>
          <c:invertIfNegative val="0"/>
          <c:cat>
            <c:strRef>
              <c:f>Sheet1!$B$35:$B$40</c:f>
              <c:strCache>
                <c:ptCount val="6"/>
                <c:pt idx="0">
                  <c:v>Q1</c:v>
                </c:pt>
                <c:pt idx="1">
                  <c:v>Q2</c:v>
                </c:pt>
                <c:pt idx="2">
                  <c:v>Q3</c:v>
                </c:pt>
                <c:pt idx="3">
                  <c:v>Q4</c:v>
                </c:pt>
                <c:pt idx="4">
                  <c:v>Q5</c:v>
                </c:pt>
                <c:pt idx="5">
                  <c:v>Q6</c:v>
                </c:pt>
              </c:strCache>
            </c:strRef>
          </c:cat>
          <c:val>
            <c:numRef>
              <c:f>Sheet1!$D$35:$D$40</c:f>
              <c:numCache>
                <c:formatCode>General</c:formatCode>
                <c:ptCount val="6"/>
                <c:pt idx="0">
                  <c:v>24.615384615384617</c:v>
                </c:pt>
                <c:pt idx="1">
                  <c:v>32.307692307692307</c:v>
                </c:pt>
                <c:pt idx="2">
                  <c:v>30.76923076923077</c:v>
                </c:pt>
                <c:pt idx="3">
                  <c:v>43.07692307692308</c:v>
                </c:pt>
                <c:pt idx="4">
                  <c:v>36.923076923076927</c:v>
                </c:pt>
                <c:pt idx="5">
                  <c:v>30.76923076923077</c:v>
                </c:pt>
              </c:numCache>
            </c:numRef>
          </c:val>
          <c:extLst>
            <c:ext xmlns:c16="http://schemas.microsoft.com/office/drawing/2014/chart" uri="{C3380CC4-5D6E-409C-BE32-E72D297353CC}">
              <c16:uniqueId val="{00000001-2585-43C6-9D50-77FFD5639DF6}"/>
            </c:ext>
          </c:extLst>
        </c:ser>
        <c:ser>
          <c:idx val="2"/>
          <c:order val="2"/>
          <c:tx>
            <c:strRef>
              <c:f>Sheet1!$E$34</c:f>
              <c:strCache>
                <c:ptCount val="1"/>
                <c:pt idx="0">
                  <c:v>Good</c:v>
                </c:pt>
              </c:strCache>
            </c:strRef>
          </c:tx>
          <c:spPr>
            <a:solidFill>
              <a:schemeClr val="accent3"/>
            </a:solidFill>
            <a:ln>
              <a:noFill/>
            </a:ln>
            <a:effectLst/>
          </c:spPr>
          <c:invertIfNegative val="0"/>
          <c:cat>
            <c:strRef>
              <c:f>Sheet1!$B$35:$B$40</c:f>
              <c:strCache>
                <c:ptCount val="6"/>
                <c:pt idx="0">
                  <c:v>Q1</c:v>
                </c:pt>
                <c:pt idx="1">
                  <c:v>Q2</c:v>
                </c:pt>
                <c:pt idx="2">
                  <c:v>Q3</c:v>
                </c:pt>
                <c:pt idx="3">
                  <c:v>Q4</c:v>
                </c:pt>
                <c:pt idx="4">
                  <c:v>Q5</c:v>
                </c:pt>
                <c:pt idx="5">
                  <c:v>Q6</c:v>
                </c:pt>
              </c:strCache>
            </c:strRef>
          </c:cat>
          <c:val>
            <c:numRef>
              <c:f>Sheet1!$E$35:$E$40</c:f>
              <c:numCache>
                <c:formatCode>General</c:formatCode>
                <c:ptCount val="6"/>
                <c:pt idx="0">
                  <c:v>12.307692307692308</c:v>
                </c:pt>
                <c:pt idx="1">
                  <c:v>15.384615384615385</c:v>
                </c:pt>
                <c:pt idx="2">
                  <c:v>10.76923076923077</c:v>
                </c:pt>
                <c:pt idx="3">
                  <c:v>7.6923076923076925</c:v>
                </c:pt>
                <c:pt idx="4">
                  <c:v>16.923076923076923</c:v>
                </c:pt>
                <c:pt idx="5">
                  <c:v>10.76923076923077</c:v>
                </c:pt>
              </c:numCache>
            </c:numRef>
          </c:val>
          <c:extLst>
            <c:ext xmlns:c16="http://schemas.microsoft.com/office/drawing/2014/chart" uri="{C3380CC4-5D6E-409C-BE32-E72D297353CC}">
              <c16:uniqueId val="{00000002-2585-43C6-9D50-77FFD5639DF6}"/>
            </c:ext>
          </c:extLst>
        </c:ser>
        <c:ser>
          <c:idx val="3"/>
          <c:order val="3"/>
          <c:tx>
            <c:strRef>
              <c:f>Sheet1!$F$34</c:f>
              <c:strCache>
                <c:ptCount val="1"/>
                <c:pt idx="0">
                  <c:v>Not satisfied</c:v>
                </c:pt>
              </c:strCache>
            </c:strRef>
          </c:tx>
          <c:spPr>
            <a:solidFill>
              <a:srgbClr val="00B050"/>
            </a:solidFill>
            <a:ln>
              <a:noFill/>
            </a:ln>
            <a:effectLst/>
          </c:spPr>
          <c:invertIfNegative val="0"/>
          <c:cat>
            <c:strRef>
              <c:f>Sheet1!$B$35:$B$40</c:f>
              <c:strCache>
                <c:ptCount val="6"/>
                <c:pt idx="0">
                  <c:v>Q1</c:v>
                </c:pt>
                <c:pt idx="1">
                  <c:v>Q2</c:v>
                </c:pt>
                <c:pt idx="2">
                  <c:v>Q3</c:v>
                </c:pt>
                <c:pt idx="3">
                  <c:v>Q4</c:v>
                </c:pt>
                <c:pt idx="4">
                  <c:v>Q5</c:v>
                </c:pt>
                <c:pt idx="5">
                  <c:v>Q6</c:v>
                </c:pt>
              </c:strCache>
            </c:strRef>
          </c:cat>
          <c:val>
            <c:numRef>
              <c:f>Sheet1!$F$35:$F$40</c:f>
              <c:numCache>
                <c:formatCode>General</c:formatCode>
                <c:ptCount val="6"/>
                <c:pt idx="0">
                  <c:v>7.6923076923076925</c:v>
                </c:pt>
                <c:pt idx="1">
                  <c:v>6.1538461538461542</c:v>
                </c:pt>
                <c:pt idx="2">
                  <c:v>7.6923076923076925</c:v>
                </c:pt>
                <c:pt idx="3">
                  <c:v>6.1538461538461542</c:v>
                </c:pt>
                <c:pt idx="4">
                  <c:v>4.6153846153846159</c:v>
                </c:pt>
                <c:pt idx="5">
                  <c:v>3.0769230769230771</c:v>
                </c:pt>
              </c:numCache>
            </c:numRef>
          </c:val>
          <c:extLst>
            <c:ext xmlns:c16="http://schemas.microsoft.com/office/drawing/2014/chart" uri="{C3380CC4-5D6E-409C-BE32-E72D297353CC}">
              <c16:uniqueId val="{00000003-2585-43C6-9D50-77FFD5639DF6}"/>
            </c:ext>
          </c:extLst>
        </c:ser>
        <c:dLbls>
          <c:showLegendKey val="0"/>
          <c:showVal val="0"/>
          <c:showCatName val="0"/>
          <c:showSerName val="0"/>
          <c:showPercent val="0"/>
          <c:showBubbleSize val="0"/>
        </c:dLbls>
        <c:gapWidth val="267"/>
        <c:overlap val="-43"/>
        <c:axId val="-2111086128"/>
        <c:axId val="-2111087216"/>
      </c:barChart>
      <c:catAx>
        <c:axId val="-211108612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2111087216"/>
        <c:crosses val="autoZero"/>
        <c:auto val="1"/>
        <c:lblAlgn val="ctr"/>
        <c:lblOffset val="100"/>
        <c:noMultiLvlLbl val="0"/>
      </c:catAx>
      <c:valAx>
        <c:axId val="-211108721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211108612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5.xml.rels><?xml version="1.0" encoding="UTF-8" standalone="yes"?>
<Relationships xmlns="http://schemas.openxmlformats.org/package/2006/relationships"><Relationship Id="rId1" Type="http://schemas.openxmlformats.org/officeDocument/2006/relationships/hyperlink" Target="https://www.ni.com/en-us/shop/labview.html"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s://www.ni.com/en-us/shop/labview.html"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www.ni.com/en-us/shop/labview.html"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ww.ni.com/en-us/shop/labview.html"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www.ni.com/en-us/shop/labview.html"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www.ni.com/en-us/shop/labview.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B3195-4579-4896-8F98-FC97F7A86EA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E475F7D-02EB-43E1-B95A-E798CB7EF92C}">
      <dgm:prSet phldrT="[Text]"/>
      <dgm:spPr/>
      <dgm:t>
        <a:bodyPr/>
        <a:lstStyle/>
        <a:p>
          <a:r>
            <a:rPr lang="en-US" dirty="0"/>
            <a:t>Engineering Knowledge</a:t>
          </a:r>
        </a:p>
      </dgm:t>
    </dgm:pt>
    <dgm:pt modelId="{DCD5DD31-55F6-404B-8473-6E62B02BFDB8}" type="parTrans" cxnId="{B714F385-A92E-42FE-A3BB-1BFD76139ED8}">
      <dgm:prSet/>
      <dgm:spPr/>
      <dgm:t>
        <a:bodyPr/>
        <a:lstStyle/>
        <a:p>
          <a:endParaRPr lang="en-US"/>
        </a:p>
      </dgm:t>
    </dgm:pt>
    <dgm:pt modelId="{A1575275-D7F9-499B-9A52-C4925272CF25}" type="sibTrans" cxnId="{B714F385-A92E-42FE-A3BB-1BFD76139ED8}">
      <dgm:prSet/>
      <dgm:spPr/>
      <dgm:t>
        <a:bodyPr/>
        <a:lstStyle/>
        <a:p>
          <a:endParaRPr lang="en-US"/>
        </a:p>
      </dgm:t>
    </dgm:pt>
    <dgm:pt modelId="{9753B3A7-ED14-483E-8617-A463E8B7C357}">
      <dgm:prSet phldrT="[Text]" custT="1"/>
      <dgm:spPr/>
      <dgm:t>
        <a:bodyPr/>
        <a:lstStyle/>
        <a:p>
          <a:r>
            <a:rPr lang="en-US" sz="1500" dirty="0"/>
            <a:t>Basic Electronics converters</a:t>
          </a:r>
        </a:p>
      </dgm:t>
    </dgm:pt>
    <dgm:pt modelId="{D5E7C5E3-4F7E-4D9B-84C4-B1D83BA5B798}" type="parTrans" cxnId="{5AA5A4BC-314B-4DEA-B6FE-1A0E5A237FD0}">
      <dgm:prSet/>
      <dgm:spPr/>
      <dgm:t>
        <a:bodyPr/>
        <a:lstStyle/>
        <a:p>
          <a:endParaRPr lang="en-US"/>
        </a:p>
      </dgm:t>
    </dgm:pt>
    <dgm:pt modelId="{4926ED0B-3D5C-4CB8-B6A3-9124BC272D27}" type="sibTrans" cxnId="{5AA5A4BC-314B-4DEA-B6FE-1A0E5A237FD0}">
      <dgm:prSet/>
      <dgm:spPr/>
      <dgm:t>
        <a:bodyPr/>
        <a:lstStyle/>
        <a:p>
          <a:endParaRPr lang="en-US"/>
        </a:p>
      </dgm:t>
    </dgm:pt>
    <dgm:pt modelId="{35F7D609-D07E-495C-B7BA-885C77494EFC}">
      <dgm:prSet phldrT="[Text]" custT="1"/>
      <dgm:spPr/>
      <dgm:t>
        <a:bodyPr/>
        <a:lstStyle/>
        <a:p>
          <a:r>
            <a:rPr lang="en-US" sz="1500" dirty="0"/>
            <a:t>Building simple practical circuits</a:t>
          </a:r>
        </a:p>
      </dgm:t>
    </dgm:pt>
    <dgm:pt modelId="{4B8E4B7F-5530-41AC-BE84-57A0E68B2ABC}" type="parTrans" cxnId="{94156357-2D97-45EF-A96C-6DC3D394A93F}">
      <dgm:prSet/>
      <dgm:spPr/>
      <dgm:t>
        <a:bodyPr/>
        <a:lstStyle/>
        <a:p>
          <a:endParaRPr lang="en-US"/>
        </a:p>
      </dgm:t>
    </dgm:pt>
    <dgm:pt modelId="{B9AF547F-2EC9-4DC7-AA52-05CC25BE9BE3}" type="sibTrans" cxnId="{94156357-2D97-45EF-A96C-6DC3D394A93F}">
      <dgm:prSet/>
      <dgm:spPr/>
      <dgm:t>
        <a:bodyPr/>
        <a:lstStyle/>
        <a:p>
          <a:endParaRPr lang="en-US"/>
        </a:p>
      </dgm:t>
    </dgm:pt>
    <dgm:pt modelId="{645B678E-997C-40C7-8FB8-8431F680BCE7}">
      <dgm:prSet phldrT="[Text]"/>
      <dgm:spPr/>
      <dgm:t>
        <a:bodyPr/>
        <a:lstStyle/>
        <a:p>
          <a:r>
            <a:rPr lang="en-US" dirty="0"/>
            <a:t>Research</a:t>
          </a:r>
        </a:p>
      </dgm:t>
    </dgm:pt>
    <dgm:pt modelId="{81F4F9E7-475E-44FE-A21E-2C33FECEF40D}" type="parTrans" cxnId="{5FDD1EB4-7FC9-4313-A180-AD875D2D8204}">
      <dgm:prSet/>
      <dgm:spPr/>
      <dgm:t>
        <a:bodyPr/>
        <a:lstStyle/>
        <a:p>
          <a:endParaRPr lang="en-US"/>
        </a:p>
      </dgm:t>
    </dgm:pt>
    <dgm:pt modelId="{E00CAFC2-0E84-4613-8F1C-4D814D334A06}" type="sibTrans" cxnId="{5FDD1EB4-7FC9-4313-A180-AD875D2D8204}">
      <dgm:prSet/>
      <dgm:spPr/>
      <dgm:t>
        <a:bodyPr/>
        <a:lstStyle/>
        <a:p>
          <a:endParaRPr lang="en-US"/>
        </a:p>
      </dgm:t>
    </dgm:pt>
    <dgm:pt modelId="{3C0E5436-6AC4-4814-A3B5-7C2BE016E2E7}">
      <dgm:prSet phldrT="[Text]" custT="1"/>
      <dgm:spPr/>
      <dgm:t>
        <a:bodyPr/>
        <a:lstStyle/>
        <a:p>
          <a:r>
            <a:rPr lang="en-US" sz="1200" dirty="0"/>
            <a:t> Power electronic converters , Harmonic mitigation, power quality, compensators</a:t>
          </a:r>
        </a:p>
      </dgm:t>
    </dgm:pt>
    <dgm:pt modelId="{EF60DB0F-C5F1-44DE-BD02-FA6EA2E04850}" type="parTrans" cxnId="{2A3936A7-7AF5-437E-9B90-71DA040ABE47}">
      <dgm:prSet/>
      <dgm:spPr/>
      <dgm:t>
        <a:bodyPr/>
        <a:lstStyle/>
        <a:p>
          <a:endParaRPr lang="en-US"/>
        </a:p>
      </dgm:t>
    </dgm:pt>
    <dgm:pt modelId="{D4354ED2-8DC1-4498-8984-6283D3E9A478}" type="sibTrans" cxnId="{2A3936A7-7AF5-437E-9B90-71DA040ABE47}">
      <dgm:prSet/>
      <dgm:spPr/>
      <dgm:t>
        <a:bodyPr/>
        <a:lstStyle/>
        <a:p>
          <a:endParaRPr lang="en-US"/>
        </a:p>
      </dgm:t>
    </dgm:pt>
    <dgm:pt modelId="{948F7FB7-4CAE-4B28-8FE3-341C2A605777}">
      <dgm:prSet phldrT="[Text]" custT="1"/>
      <dgm:spPr/>
      <dgm:t>
        <a:bodyPr/>
        <a:lstStyle/>
        <a:p>
          <a:r>
            <a:rPr lang="en-US" sz="1200" dirty="0"/>
            <a:t> Renewable energy systems,  optimization of power quality, power factor management…</a:t>
          </a:r>
        </a:p>
      </dgm:t>
    </dgm:pt>
    <dgm:pt modelId="{B3DB846B-B0A9-4489-B8BB-27DCF21E2BE7}" type="parTrans" cxnId="{C777AB35-947A-4AD0-9275-2F3BF1F3CFA4}">
      <dgm:prSet/>
      <dgm:spPr/>
      <dgm:t>
        <a:bodyPr/>
        <a:lstStyle/>
        <a:p>
          <a:endParaRPr lang="en-US"/>
        </a:p>
      </dgm:t>
    </dgm:pt>
    <dgm:pt modelId="{6B8D6DDD-5050-40A0-A4B2-A95E0AD9407B}" type="sibTrans" cxnId="{C777AB35-947A-4AD0-9275-2F3BF1F3CFA4}">
      <dgm:prSet/>
      <dgm:spPr/>
      <dgm:t>
        <a:bodyPr/>
        <a:lstStyle/>
        <a:p>
          <a:endParaRPr lang="en-US"/>
        </a:p>
      </dgm:t>
    </dgm:pt>
    <dgm:pt modelId="{43655FF1-61D3-436A-829A-64A6B242294A}">
      <dgm:prSet phldrT="[Text]"/>
      <dgm:spPr/>
      <dgm:t>
        <a:bodyPr/>
        <a:lstStyle/>
        <a:p>
          <a:r>
            <a:rPr lang="en-US" dirty="0"/>
            <a:t>Understanding Various disciplines</a:t>
          </a:r>
        </a:p>
      </dgm:t>
    </dgm:pt>
    <dgm:pt modelId="{47D72670-BC88-4043-AE03-30A3C12BE7FF}" type="parTrans" cxnId="{FFD8A224-6231-4F4D-964A-83964A8627E0}">
      <dgm:prSet/>
      <dgm:spPr/>
      <dgm:t>
        <a:bodyPr/>
        <a:lstStyle/>
        <a:p>
          <a:endParaRPr lang="en-US"/>
        </a:p>
      </dgm:t>
    </dgm:pt>
    <dgm:pt modelId="{4ED384C2-A84E-4ACA-A2C8-74C4E58C009D}" type="sibTrans" cxnId="{FFD8A224-6231-4F4D-964A-83964A8627E0}">
      <dgm:prSet/>
      <dgm:spPr/>
      <dgm:t>
        <a:bodyPr/>
        <a:lstStyle/>
        <a:p>
          <a:endParaRPr lang="en-US"/>
        </a:p>
      </dgm:t>
    </dgm:pt>
    <dgm:pt modelId="{EB728B90-83AB-47FA-8889-9B9CCA53CD76}">
      <dgm:prSet phldrT="[Text]"/>
      <dgm:spPr/>
      <dgm:t>
        <a:bodyPr/>
        <a:lstStyle/>
        <a:p>
          <a:r>
            <a:rPr lang="en-US" dirty="0"/>
            <a:t>Senior Courses</a:t>
          </a:r>
        </a:p>
      </dgm:t>
    </dgm:pt>
    <dgm:pt modelId="{C2E35A37-ED5F-4BEC-8AA0-1720F97D24B4}" type="parTrans" cxnId="{4555C31E-43E3-41A3-A0A5-EB795F774066}">
      <dgm:prSet/>
      <dgm:spPr/>
      <dgm:t>
        <a:bodyPr/>
        <a:lstStyle/>
        <a:p>
          <a:endParaRPr lang="en-US"/>
        </a:p>
      </dgm:t>
    </dgm:pt>
    <dgm:pt modelId="{61283538-0619-4C49-BCA6-0796779059F3}" type="sibTrans" cxnId="{4555C31E-43E3-41A3-A0A5-EB795F774066}">
      <dgm:prSet/>
      <dgm:spPr/>
      <dgm:t>
        <a:bodyPr/>
        <a:lstStyle/>
        <a:p>
          <a:endParaRPr lang="en-US"/>
        </a:p>
      </dgm:t>
    </dgm:pt>
    <dgm:pt modelId="{AC5C8AB5-7EE3-4B1B-B9DF-5194ECF64C2C}">
      <dgm:prSet phldrT="[Text]"/>
      <dgm:spPr/>
      <dgm:t>
        <a:bodyPr/>
        <a:lstStyle/>
        <a:p>
          <a:r>
            <a:rPr lang="en-US" dirty="0"/>
            <a:t>Practical Skills</a:t>
          </a:r>
        </a:p>
      </dgm:t>
    </dgm:pt>
    <dgm:pt modelId="{71D98946-A8E2-4736-968E-D58234686892}" type="parTrans" cxnId="{FB92B8C4-FA25-4279-9483-B6801FB5B50B}">
      <dgm:prSet/>
      <dgm:spPr/>
      <dgm:t>
        <a:bodyPr/>
        <a:lstStyle/>
        <a:p>
          <a:endParaRPr lang="en-US"/>
        </a:p>
      </dgm:t>
    </dgm:pt>
    <dgm:pt modelId="{D646815A-8722-49ED-A97C-E2701FCFF60E}" type="sibTrans" cxnId="{FB92B8C4-FA25-4279-9483-B6801FB5B50B}">
      <dgm:prSet/>
      <dgm:spPr/>
      <dgm:t>
        <a:bodyPr/>
        <a:lstStyle/>
        <a:p>
          <a:endParaRPr lang="en-US"/>
        </a:p>
      </dgm:t>
    </dgm:pt>
    <dgm:pt modelId="{FBAD1E22-D874-4BAD-A9C6-E0A141645E2F}">
      <dgm:prSet phldrT="[Text]"/>
      <dgm:spPr/>
      <dgm:t>
        <a:bodyPr/>
        <a:lstStyle/>
        <a:p>
          <a:r>
            <a:rPr lang="en-US" dirty="0"/>
            <a:t>Graduation Project</a:t>
          </a:r>
        </a:p>
      </dgm:t>
    </dgm:pt>
    <dgm:pt modelId="{CCBAD88A-8ADC-4BD3-8BF7-9912FD2A96A3}" type="parTrans" cxnId="{66CBA39E-830E-4190-B86F-B8ABAEDDA114}">
      <dgm:prSet/>
      <dgm:spPr/>
      <dgm:t>
        <a:bodyPr/>
        <a:lstStyle/>
        <a:p>
          <a:endParaRPr lang="en-US"/>
        </a:p>
      </dgm:t>
    </dgm:pt>
    <dgm:pt modelId="{69641D6D-E397-4A5C-91CE-F192AE54C92E}" type="sibTrans" cxnId="{66CBA39E-830E-4190-B86F-B8ABAEDDA114}">
      <dgm:prSet/>
      <dgm:spPr/>
      <dgm:t>
        <a:bodyPr/>
        <a:lstStyle/>
        <a:p>
          <a:endParaRPr lang="en-US"/>
        </a:p>
      </dgm:t>
    </dgm:pt>
    <dgm:pt modelId="{DB3FB725-C010-4B3A-981E-7BF2ED1FFC39}">
      <dgm:prSet custT="1"/>
      <dgm:spPr/>
      <dgm:t>
        <a:bodyPr/>
        <a:lstStyle/>
        <a:p>
          <a:r>
            <a:rPr lang="en-US" sz="1500" dirty="0"/>
            <a:t>Linking several topics and disciplines such electronics, networks, control and sensors</a:t>
          </a:r>
        </a:p>
      </dgm:t>
    </dgm:pt>
    <dgm:pt modelId="{94909192-93F7-4ADE-A889-720AEF62382E}" type="parTrans" cxnId="{BF1E3B63-00F1-43E9-8578-3DA84BD12757}">
      <dgm:prSet/>
      <dgm:spPr/>
      <dgm:t>
        <a:bodyPr/>
        <a:lstStyle/>
        <a:p>
          <a:endParaRPr lang="en-US"/>
        </a:p>
      </dgm:t>
    </dgm:pt>
    <dgm:pt modelId="{25BACA11-118B-4873-95E9-3F3EB15474D4}" type="sibTrans" cxnId="{BF1E3B63-00F1-43E9-8578-3DA84BD12757}">
      <dgm:prSet/>
      <dgm:spPr/>
      <dgm:t>
        <a:bodyPr/>
        <a:lstStyle/>
        <a:p>
          <a:endParaRPr lang="en-US"/>
        </a:p>
      </dgm:t>
    </dgm:pt>
    <dgm:pt modelId="{44A2D942-0D04-4FA8-8312-B3423F6D0EAB}">
      <dgm:prSet custT="1"/>
      <dgm:spPr/>
      <dgm:t>
        <a:bodyPr/>
        <a:lstStyle/>
        <a:p>
          <a:r>
            <a:rPr lang="en-US" sz="1500" dirty="0"/>
            <a:t>Advanced Drive and Automation courses</a:t>
          </a:r>
        </a:p>
      </dgm:t>
    </dgm:pt>
    <dgm:pt modelId="{91665D15-B7ED-483C-9CA3-F8070F8FB9C5}" type="parTrans" cxnId="{792481B1-0C22-4517-A31A-195947F633C2}">
      <dgm:prSet/>
      <dgm:spPr/>
      <dgm:t>
        <a:bodyPr/>
        <a:lstStyle/>
        <a:p>
          <a:endParaRPr lang="en-US"/>
        </a:p>
      </dgm:t>
    </dgm:pt>
    <dgm:pt modelId="{32662538-DA0F-458E-B388-F285F9EE8E4A}" type="sibTrans" cxnId="{792481B1-0C22-4517-A31A-195947F633C2}">
      <dgm:prSet/>
      <dgm:spPr/>
      <dgm:t>
        <a:bodyPr/>
        <a:lstStyle/>
        <a:p>
          <a:endParaRPr lang="en-US"/>
        </a:p>
      </dgm:t>
    </dgm:pt>
    <dgm:pt modelId="{3FD3A465-1FD0-4623-9B45-3CAEE13EF92B}">
      <dgm:prSet custT="1"/>
      <dgm:spPr/>
      <dgm:t>
        <a:bodyPr/>
        <a:lstStyle/>
        <a:p>
          <a:r>
            <a:rPr lang="en-US" sz="1300" dirty="0"/>
            <a:t>Advanced Power transmission and distribution systems &amp; regulations</a:t>
          </a:r>
        </a:p>
      </dgm:t>
    </dgm:pt>
    <dgm:pt modelId="{3FF5D5CB-6240-422D-AE99-B5BD37B49A5A}" type="parTrans" cxnId="{A9AC6635-F123-41CC-8864-C3FEFDCDF4DC}">
      <dgm:prSet/>
      <dgm:spPr/>
      <dgm:t>
        <a:bodyPr/>
        <a:lstStyle/>
        <a:p>
          <a:endParaRPr lang="en-US"/>
        </a:p>
      </dgm:t>
    </dgm:pt>
    <dgm:pt modelId="{0A1FC884-0A90-4460-BD81-3DE35280BE29}" type="sibTrans" cxnId="{A9AC6635-F123-41CC-8864-C3FEFDCDF4DC}">
      <dgm:prSet/>
      <dgm:spPr/>
      <dgm:t>
        <a:bodyPr/>
        <a:lstStyle/>
        <a:p>
          <a:endParaRPr lang="en-US"/>
        </a:p>
      </dgm:t>
    </dgm:pt>
    <dgm:pt modelId="{81860264-627E-4BF4-9CA7-A16CD6A65DA2}">
      <dgm:prSet custT="1"/>
      <dgm:spPr/>
      <dgm:t>
        <a:bodyPr/>
        <a:lstStyle/>
        <a:p>
          <a:r>
            <a:rPr lang="en-US" sz="1500" dirty="0"/>
            <a:t> Building simple and complicated electronic converters</a:t>
          </a:r>
        </a:p>
      </dgm:t>
    </dgm:pt>
    <dgm:pt modelId="{D76D4B6D-8966-4B71-B5C6-EB58F9395918}" type="parTrans" cxnId="{B6B3E7D3-459D-4BB7-BA0B-DC86D613A2B5}">
      <dgm:prSet/>
      <dgm:spPr/>
      <dgm:t>
        <a:bodyPr/>
        <a:lstStyle/>
        <a:p>
          <a:endParaRPr lang="en-US"/>
        </a:p>
      </dgm:t>
    </dgm:pt>
    <dgm:pt modelId="{11E67C18-FF19-4949-8587-AF1FA16C6B59}" type="sibTrans" cxnId="{B6B3E7D3-459D-4BB7-BA0B-DC86D613A2B5}">
      <dgm:prSet/>
      <dgm:spPr/>
      <dgm:t>
        <a:bodyPr/>
        <a:lstStyle/>
        <a:p>
          <a:endParaRPr lang="en-US"/>
        </a:p>
      </dgm:t>
    </dgm:pt>
    <dgm:pt modelId="{06B07442-3738-4358-BF68-D531C5FF9CB8}">
      <dgm:prSet custT="1"/>
      <dgm:spPr/>
      <dgm:t>
        <a:bodyPr/>
        <a:lstStyle/>
        <a:p>
          <a:r>
            <a:rPr lang="en-US" sz="1500" dirty="0"/>
            <a:t>Building complicate drive circuits</a:t>
          </a:r>
        </a:p>
      </dgm:t>
    </dgm:pt>
    <dgm:pt modelId="{AB10DF63-E83C-40CF-83CA-277CDD6EC3EE}" type="parTrans" cxnId="{7A79F5D1-2512-4646-82DE-3A20296BC9E9}">
      <dgm:prSet/>
      <dgm:spPr/>
      <dgm:t>
        <a:bodyPr/>
        <a:lstStyle/>
        <a:p>
          <a:endParaRPr lang="en-US"/>
        </a:p>
      </dgm:t>
    </dgm:pt>
    <dgm:pt modelId="{CA931EAD-7EE1-4175-BA52-0A32C99C6B2B}" type="sibTrans" cxnId="{7A79F5D1-2512-4646-82DE-3A20296BC9E9}">
      <dgm:prSet/>
      <dgm:spPr/>
      <dgm:t>
        <a:bodyPr/>
        <a:lstStyle/>
        <a:p>
          <a:endParaRPr lang="en-US"/>
        </a:p>
      </dgm:t>
    </dgm:pt>
    <dgm:pt modelId="{54AFAD5E-CE84-4712-B8F6-F1A42398D954}">
      <dgm:prSet custT="1"/>
      <dgm:spPr/>
      <dgm:t>
        <a:bodyPr/>
        <a:lstStyle/>
        <a:p>
          <a:r>
            <a:rPr lang="en-US" sz="1400" dirty="0"/>
            <a:t>Building complete PE systems that combing Electronics, Power &amp; Control such as Elevators, escalators, production lines, stone cutting systems, filling systems…</a:t>
          </a:r>
        </a:p>
      </dgm:t>
    </dgm:pt>
    <dgm:pt modelId="{70042F9D-0B6D-40D5-988F-1BDFADBE8789}" type="parTrans" cxnId="{0B47C702-E64A-45B4-9B0D-2FF995890811}">
      <dgm:prSet/>
      <dgm:spPr/>
      <dgm:t>
        <a:bodyPr/>
        <a:lstStyle/>
        <a:p>
          <a:endParaRPr lang="en-US"/>
        </a:p>
      </dgm:t>
    </dgm:pt>
    <dgm:pt modelId="{261B895E-CFD3-4556-B435-E409E7447CE2}" type="sibTrans" cxnId="{0B47C702-E64A-45B4-9B0D-2FF995890811}">
      <dgm:prSet/>
      <dgm:spPr/>
      <dgm:t>
        <a:bodyPr/>
        <a:lstStyle/>
        <a:p>
          <a:endParaRPr lang="en-US"/>
        </a:p>
      </dgm:t>
    </dgm:pt>
    <dgm:pt modelId="{B7E71DBC-99AF-43E5-8CEE-4AC15175049E}" type="pres">
      <dgm:prSet presAssocID="{113B3195-4579-4896-8F98-FC97F7A86EAD}" presName="Name0" presStyleCnt="0">
        <dgm:presLayoutVars>
          <dgm:dir/>
          <dgm:animLvl val="lvl"/>
          <dgm:resizeHandles/>
        </dgm:presLayoutVars>
      </dgm:prSet>
      <dgm:spPr/>
    </dgm:pt>
    <dgm:pt modelId="{7479845B-7E4E-42D5-9CA9-C196E741370C}" type="pres">
      <dgm:prSet presAssocID="{8E475F7D-02EB-43E1-B95A-E798CB7EF92C}" presName="linNode" presStyleCnt="0"/>
      <dgm:spPr/>
    </dgm:pt>
    <dgm:pt modelId="{12BF5EC8-85F1-4C19-857A-48C024522F21}" type="pres">
      <dgm:prSet presAssocID="{8E475F7D-02EB-43E1-B95A-E798CB7EF92C}" presName="parentShp" presStyleLbl="node1" presStyleIdx="0" presStyleCnt="6">
        <dgm:presLayoutVars>
          <dgm:bulletEnabled val="1"/>
        </dgm:presLayoutVars>
      </dgm:prSet>
      <dgm:spPr/>
    </dgm:pt>
    <dgm:pt modelId="{73C8F6D6-0C92-4F6B-BB97-1185B51933B8}" type="pres">
      <dgm:prSet presAssocID="{8E475F7D-02EB-43E1-B95A-E798CB7EF92C}" presName="childShp" presStyleLbl="bgAccFollowNode1" presStyleIdx="0" presStyleCnt="6" custScaleY="131864">
        <dgm:presLayoutVars>
          <dgm:bulletEnabled val="1"/>
        </dgm:presLayoutVars>
      </dgm:prSet>
      <dgm:spPr/>
    </dgm:pt>
    <dgm:pt modelId="{EC8608CF-8FF6-4375-BB9E-6719ED28D651}" type="pres">
      <dgm:prSet presAssocID="{A1575275-D7F9-499B-9A52-C4925272CF25}" presName="spacing" presStyleCnt="0"/>
      <dgm:spPr/>
    </dgm:pt>
    <dgm:pt modelId="{81CE2E47-ACCA-4387-A14C-3AB8CAA2BC1B}" type="pres">
      <dgm:prSet presAssocID="{43655FF1-61D3-436A-829A-64A6B242294A}" presName="linNode" presStyleCnt="0"/>
      <dgm:spPr/>
    </dgm:pt>
    <dgm:pt modelId="{728F4A60-B857-4913-9BC0-1C5C654479C3}" type="pres">
      <dgm:prSet presAssocID="{43655FF1-61D3-436A-829A-64A6B242294A}" presName="parentShp" presStyleLbl="node1" presStyleIdx="1" presStyleCnt="6">
        <dgm:presLayoutVars>
          <dgm:bulletEnabled val="1"/>
        </dgm:presLayoutVars>
      </dgm:prSet>
      <dgm:spPr/>
    </dgm:pt>
    <dgm:pt modelId="{F051EECD-608C-4BF5-8373-D1FB7E5099AF}" type="pres">
      <dgm:prSet presAssocID="{43655FF1-61D3-436A-829A-64A6B242294A}" presName="childShp" presStyleLbl="bgAccFollowNode1" presStyleIdx="1" presStyleCnt="6">
        <dgm:presLayoutVars>
          <dgm:bulletEnabled val="1"/>
        </dgm:presLayoutVars>
      </dgm:prSet>
      <dgm:spPr/>
    </dgm:pt>
    <dgm:pt modelId="{109CE88F-83D9-46C0-A767-1907B61C9F17}" type="pres">
      <dgm:prSet presAssocID="{4ED384C2-A84E-4ACA-A2C8-74C4E58C009D}" presName="spacing" presStyleCnt="0"/>
      <dgm:spPr/>
    </dgm:pt>
    <dgm:pt modelId="{0769C448-F894-4BA2-85FA-DC18380AFAF5}" type="pres">
      <dgm:prSet presAssocID="{EB728B90-83AB-47FA-8889-9B9CCA53CD76}" presName="linNode" presStyleCnt="0"/>
      <dgm:spPr/>
    </dgm:pt>
    <dgm:pt modelId="{26BEA72E-6D61-4D21-9387-E9CC1D6FA0D7}" type="pres">
      <dgm:prSet presAssocID="{EB728B90-83AB-47FA-8889-9B9CCA53CD76}" presName="parentShp" presStyleLbl="node1" presStyleIdx="2" presStyleCnt="6">
        <dgm:presLayoutVars>
          <dgm:bulletEnabled val="1"/>
        </dgm:presLayoutVars>
      </dgm:prSet>
      <dgm:spPr/>
    </dgm:pt>
    <dgm:pt modelId="{61A036B2-E7C5-4C08-8CB0-FE0106D3809A}" type="pres">
      <dgm:prSet presAssocID="{EB728B90-83AB-47FA-8889-9B9CCA53CD76}" presName="childShp" presStyleLbl="bgAccFollowNode1" presStyleIdx="2" presStyleCnt="6">
        <dgm:presLayoutVars>
          <dgm:bulletEnabled val="1"/>
        </dgm:presLayoutVars>
      </dgm:prSet>
      <dgm:spPr/>
    </dgm:pt>
    <dgm:pt modelId="{3EB14B24-B0CA-4AE4-A086-1104DF4017F6}" type="pres">
      <dgm:prSet presAssocID="{61283538-0619-4C49-BCA6-0796779059F3}" presName="spacing" presStyleCnt="0"/>
      <dgm:spPr/>
    </dgm:pt>
    <dgm:pt modelId="{8476B779-58DB-4791-B62F-0BC68DF8EA10}" type="pres">
      <dgm:prSet presAssocID="{AC5C8AB5-7EE3-4B1B-B9DF-5194ECF64C2C}" presName="linNode" presStyleCnt="0"/>
      <dgm:spPr/>
    </dgm:pt>
    <dgm:pt modelId="{2829A324-52B5-41A0-96F5-60D01D3C5875}" type="pres">
      <dgm:prSet presAssocID="{AC5C8AB5-7EE3-4B1B-B9DF-5194ECF64C2C}" presName="parentShp" presStyleLbl="node1" presStyleIdx="3" presStyleCnt="6">
        <dgm:presLayoutVars>
          <dgm:bulletEnabled val="1"/>
        </dgm:presLayoutVars>
      </dgm:prSet>
      <dgm:spPr/>
    </dgm:pt>
    <dgm:pt modelId="{CCBA9E4A-3E55-4907-8852-ED1910B3259A}" type="pres">
      <dgm:prSet presAssocID="{AC5C8AB5-7EE3-4B1B-B9DF-5194ECF64C2C}" presName="childShp" presStyleLbl="bgAccFollowNode1" presStyleIdx="3" presStyleCnt="6">
        <dgm:presLayoutVars>
          <dgm:bulletEnabled val="1"/>
        </dgm:presLayoutVars>
      </dgm:prSet>
      <dgm:spPr/>
    </dgm:pt>
    <dgm:pt modelId="{1C2C4F85-88F2-4C85-A451-2B7EF9E37538}" type="pres">
      <dgm:prSet presAssocID="{D646815A-8722-49ED-A97C-E2701FCFF60E}" presName="spacing" presStyleCnt="0"/>
      <dgm:spPr/>
    </dgm:pt>
    <dgm:pt modelId="{EB0EBF31-2841-4F88-A055-00CC3732780D}" type="pres">
      <dgm:prSet presAssocID="{FBAD1E22-D874-4BAD-A9C6-E0A141645E2F}" presName="linNode" presStyleCnt="0"/>
      <dgm:spPr/>
    </dgm:pt>
    <dgm:pt modelId="{4F4F206A-EB7F-43BE-9751-E8B968766B1C}" type="pres">
      <dgm:prSet presAssocID="{FBAD1E22-D874-4BAD-A9C6-E0A141645E2F}" presName="parentShp" presStyleLbl="node1" presStyleIdx="4" presStyleCnt="6">
        <dgm:presLayoutVars>
          <dgm:bulletEnabled val="1"/>
        </dgm:presLayoutVars>
      </dgm:prSet>
      <dgm:spPr/>
    </dgm:pt>
    <dgm:pt modelId="{65CC766C-B335-490F-B723-EC9E81C3CA4E}" type="pres">
      <dgm:prSet presAssocID="{FBAD1E22-D874-4BAD-A9C6-E0A141645E2F}" presName="childShp" presStyleLbl="bgAccFollowNode1" presStyleIdx="4" presStyleCnt="6">
        <dgm:presLayoutVars>
          <dgm:bulletEnabled val="1"/>
        </dgm:presLayoutVars>
      </dgm:prSet>
      <dgm:spPr/>
    </dgm:pt>
    <dgm:pt modelId="{2E4BAFFB-7512-4BA8-A871-4CA495977534}" type="pres">
      <dgm:prSet presAssocID="{69641D6D-E397-4A5C-91CE-F192AE54C92E}" presName="spacing" presStyleCnt="0"/>
      <dgm:spPr/>
    </dgm:pt>
    <dgm:pt modelId="{D136EDAB-E002-4D4F-A981-F5F2A109516D}" type="pres">
      <dgm:prSet presAssocID="{645B678E-997C-40C7-8FB8-8431F680BCE7}" presName="linNode" presStyleCnt="0"/>
      <dgm:spPr/>
    </dgm:pt>
    <dgm:pt modelId="{53D3EFAF-4F8E-49AF-A2CC-F123A12C9487}" type="pres">
      <dgm:prSet presAssocID="{645B678E-997C-40C7-8FB8-8431F680BCE7}" presName="parentShp" presStyleLbl="node1" presStyleIdx="5" presStyleCnt="6">
        <dgm:presLayoutVars>
          <dgm:bulletEnabled val="1"/>
        </dgm:presLayoutVars>
      </dgm:prSet>
      <dgm:spPr/>
    </dgm:pt>
    <dgm:pt modelId="{3C1829E0-1522-4C24-B2ED-3D43A97DA125}" type="pres">
      <dgm:prSet presAssocID="{645B678E-997C-40C7-8FB8-8431F680BCE7}" presName="childShp" presStyleLbl="bgAccFollowNode1" presStyleIdx="5" presStyleCnt="6">
        <dgm:presLayoutVars>
          <dgm:bulletEnabled val="1"/>
        </dgm:presLayoutVars>
      </dgm:prSet>
      <dgm:spPr/>
    </dgm:pt>
  </dgm:ptLst>
  <dgm:cxnLst>
    <dgm:cxn modelId="{0B47C702-E64A-45B4-9B0D-2FF995890811}" srcId="{FBAD1E22-D874-4BAD-A9C6-E0A141645E2F}" destId="{54AFAD5E-CE84-4712-B8F6-F1A42398D954}" srcOrd="0" destOrd="0" parTransId="{70042F9D-0B6D-40D5-988F-1BDFADBE8789}" sibTransId="{261B895E-CFD3-4556-B435-E409E7447CE2}"/>
    <dgm:cxn modelId="{4555C31E-43E3-41A3-A0A5-EB795F774066}" srcId="{113B3195-4579-4896-8F98-FC97F7A86EAD}" destId="{EB728B90-83AB-47FA-8889-9B9CCA53CD76}" srcOrd="2" destOrd="0" parTransId="{C2E35A37-ED5F-4BEC-8AA0-1720F97D24B4}" sibTransId="{61283538-0619-4C49-BCA6-0796779059F3}"/>
    <dgm:cxn modelId="{E1070A20-F744-4C78-B1C3-A4DD5AF036AA}" type="presOf" srcId="{FBAD1E22-D874-4BAD-A9C6-E0A141645E2F}" destId="{4F4F206A-EB7F-43BE-9751-E8B968766B1C}" srcOrd="0" destOrd="0" presId="urn:microsoft.com/office/officeart/2005/8/layout/vList6"/>
    <dgm:cxn modelId="{FFD8A224-6231-4F4D-964A-83964A8627E0}" srcId="{113B3195-4579-4896-8F98-FC97F7A86EAD}" destId="{43655FF1-61D3-436A-829A-64A6B242294A}" srcOrd="1" destOrd="0" parTransId="{47D72670-BC88-4043-AE03-30A3C12BE7FF}" sibTransId="{4ED384C2-A84E-4ACA-A2C8-74C4E58C009D}"/>
    <dgm:cxn modelId="{3BD27231-B0AD-4319-883C-E0287FC6F1EF}" type="presOf" srcId="{06B07442-3738-4358-BF68-D531C5FF9CB8}" destId="{CCBA9E4A-3E55-4907-8852-ED1910B3259A}" srcOrd="0" destOrd="1" presId="urn:microsoft.com/office/officeart/2005/8/layout/vList6"/>
    <dgm:cxn modelId="{1048B534-99C2-4070-AD34-97DF874A3E21}" type="presOf" srcId="{43655FF1-61D3-436A-829A-64A6B242294A}" destId="{728F4A60-B857-4913-9BC0-1C5C654479C3}" srcOrd="0" destOrd="0" presId="urn:microsoft.com/office/officeart/2005/8/layout/vList6"/>
    <dgm:cxn modelId="{A9AC6635-F123-41CC-8864-C3FEFDCDF4DC}" srcId="{EB728B90-83AB-47FA-8889-9B9CCA53CD76}" destId="{3FD3A465-1FD0-4623-9B45-3CAEE13EF92B}" srcOrd="1" destOrd="0" parTransId="{3FF5D5CB-6240-422D-AE99-B5BD37B49A5A}" sibTransId="{0A1FC884-0A90-4460-BD81-3DE35280BE29}"/>
    <dgm:cxn modelId="{C777AB35-947A-4AD0-9275-2F3BF1F3CFA4}" srcId="{645B678E-997C-40C7-8FB8-8431F680BCE7}" destId="{948F7FB7-4CAE-4B28-8FE3-341C2A605777}" srcOrd="1" destOrd="0" parTransId="{B3DB846B-B0A9-4489-B8BB-27DCF21E2BE7}" sibTransId="{6B8D6DDD-5050-40A0-A4B2-A95E0AD9407B}"/>
    <dgm:cxn modelId="{3C7B3836-E025-489F-A539-546672D115EB}" type="presOf" srcId="{81860264-627E-4BF4-9CA7-A16CD6A65DA2}" destId="{CCBA9E4A-3E55-4907-8852-ED1910B3259A}" srcOrd="0" destOrd="0" presId="urn:microsoft.com/office/officeart/2005/8/layout/vList6"/>
    <dgm:cxn modelId="{BF1E3B63-00F1-43E9-8578-3DA84BD12757}" srcId="{43655FF1-61D3-436A-829A-64A6B242294A}" destId="{DB3FB725-C010-4B3A-981E-7BF2ED1FFC39}" srcOrd="0" destOrd="0" parTransId="{94909192-93F7-4ADE-A889-720AEF62382E}" sibTransId="{25BACA11-118B-4873-95E9-3F3EB15474D4}"/>
    <dgm:cxn modelId="{58B8E346-04FF-47EB-89C9-CB8C5E0FB4CF}" type="presOf" srcId="{AC5C8AB5-7EE3-4B1B-B9DF-5194ECF64C2C}" destId="{2829A324-52B5-41A0-96F5-60D01D3C5875}" srcOrd="0" destOrd="0" presId="urn:microsoft.com/office/officeart/2005/8/layout/vList6"/>
    <dgm:cxn modelId="{F8B1DA48-421F-4266-8E7B-43A5296E193A}" type="presOf" srcId="{54AFAD5E-CE84-4712-B8F6-F1A42398D954}" destId="{65CC766C-B335-490F-B723-EC9E81C3CA4E}" srcOrd="0" destOrd="0" presId="urn:microsoft.com/office/officeart/2005/8/layout/vList6"/>
    <dgm:cxn modelId="{1D8FAC6F-F12B-4C9D-9BEE-6665A0FB2576}" type="presOf" srcId="{8E475F7D-02EB-43E1-B95A-E798CB7EF92C}" destId="{12BF5EC8-85F1-4C19-857A-48C024522F21}" srcOrd="0" destOrd="0" presId="urn:microsoft.com/office/officeart/2005/8/layout/vList6"/>
    <dgm:cxn modelId="{ECD0F56F-81E6-4203-B84A-74985B5C2B39}" type="presOf" srcId="{3C0E5436-6AC4-4814-A3B5-7C2BE016E2E7}" destId="{3C1829E0-1522-4C24-B2ED-3D43A97DA125}" srcOrd="0" destOrd="0" presId="urn:microsoft.com/office/officeart/2005/8/layout/vList6"/>
    <dgm:cxn modelId="{94156357-2D97-45EF-A96C-6DC3D394A93F}" srcId="{8E475F7D-02EB-43E1-B95A-E798CB7EF92C}" destId="{35F7D609-D07E-495C-B7BA-885C77494EFC}" srcOrd="1" destOrd="0" parTransId="{4B8E4B7F-5530-41AC-BE84-57A0E68B2ABC}" sibTransId="{B9AF547F-2EC9-4DC7-AA52-05CC25BE9BE3}"/>
    <dgm:cxn modelId="{5892F380-5332-4526-A5A6-D756802DEBA7}" type="presOf" srcId="{645B678E-997C-40C7-8FB8-8431F680BCE7}" destId="{53D3EFAF-4F8E-49AF-A2CC-F123A12C9487}" srcOrd="0" destOrd="0" presId="urn:microsoft.com/office/officeart/2005/8/layout/vList6"/>
    <dgm:cxn modelId="{B714F385-A92E-42FE-A3BB-1BFD76139ED8}" srcId="{113B3195-4579-4896-8F98-FC97F7A86EAD}" destId="{8E475F7D-02EB-43E1-B95A-E798CB7EF92C}" srcOrd="0" destOrd="0" parTransId="{DCD5DD31-55F6-404B-8473-6E62B02BFDB8}" sibTransId="{A1575275-D7F9-499B-9A52-C4925272CF25}"/>
    <dgm:cxn modelId="{66CBA39E-830E-4190-B86F-B8ABAEDDA114}" srcId="{113B3195-4579-4896-8F98-FC97F7A86EAD}" destId="{FBAD1E22-D874-4BAD-A9C6-E0A141645E2F}" srcOrd="4" destOrd="0" parTransId="{CCBAD88A-8ADC-4BD3-8BF7-9912FD2A96A3}" sibTransId="{69641D6D-E397-4A5C-91CE-F192AE54C92E}"/>
    <dgm:cxn modelId="{2A3936A7-7AF5-437E-9B90-71DA040ABE47}" srcId="{645B678E-997C-40C7-8FB8-8431F680BCE7}" destId="{3C0E5436-6AC4-4814-A3B5-7C2BE016E2E7}" srcOrd="0" destOrd="0" parTransId="{EF60DB0F-C5F1-44DE-BD02-FA6EA2E04850}" sibTransId="{D4354ED2-8DC1-4498-8984-6283D3E9A478}"/>
    <dgm:cxn modelId="{792481B1-0C22-4517-A31A-195947F633C2}" srcId="{EB728B90-83AB-47FA-8889-9B9CCA53CD76}" destId="{44A2D942-0D04-4FA8-8312-B3423F6D0EAB}" srcOrd="0" destOrd="0" parTransId="{91665D15-B7ED-483C-9CA3-F8070F8FB9C5}" sibTransId="{32662538-DA0F-458E-B388-F285F9EE8E4A}"/>
    <dgm:cxn modelId="{A99688B3-A83D-4BD3-80CD-23897FD31DD6}" type="presOf" srcId="{EB728B90-83AB-47FA-8889-9B9CCA53CD76}" destId="{26BEA72E-6D61-4D21-9387-E9CC1D6FA0D7}" srcOrd="0" destOrd="0" presId="urn:microsoft.com/office/officeart/2005/8/layout/vList6"/>
    <dgm:cxn modelId="{5FDD1EB4-7FC9-4313-A180-AD875D2D8204}" srcId="{113B3195-4579-4896-8F98-FC97F7A86EAD}" destId="{645B678E-997C-40C7-8FB8-8431F680BCE7}" srcOrd="5" destOrd="0" parTransId="{81F4F9E7-475E-44FE-A21E-2C33FECEF40D}" sibTransId="{E00CAFC2-0E84-4613-8F1C-4D814D334A06}"/>
    <dgm:cxn modelId="{5AA5A4BC-314B-4DEA-B6FE-1A0E5A237FD0}" srcId="{8E475F7D-02EB-43E1-B95A-E798CB7EF92C}" destId="{9753B3A7-ED14-483E-8617-A463E8B7C357}" srcOrd="0" destOrd="0" parTransId="{D5E7C5E3-4F7E-4D9B-84C4-B1D83BA5B798}" sibTransId="{4926ED0B-3D5C-4CB8-B6A3-9124BC272D27}"/>
    <dgm:cxn modelId="{FB92B8C4-FA25-4279-9483-B6801FB5B50B}" srcId="{113B3195-4579-4896-8F98-FC97F7A86EAD}" destId="{AC5C8AB5-7EE3-4B1B-B9DF-5194ECF64C2C}" srcOrd="3" destOrd="0" parTransId="{71D98946-A8E2-4736-968E-D58234686892}" sibTransId="{D646815A-8722-49ED-A97C-E2701FCFF60E}"/>
    <dgm:cxn modelId="{05E71BCA-0AD8-4E7F-B31A-AB493B8F5E9C}" type="presOf" srcId="{948F7FB7-4CAE-4B28-8FE3-341C2A605777}" destId="{3C1829E0-1522-4C24-B2ED-3D43A97DA125}" srcOrd="0" destOrd="1" presId="urn:microsoft.com/office/officeart/2005/8/layout/vList6"/>
    <dgm:cxn modelId="{130852CC-28EE-49EB-A029-ED0327F7D45E}" type="presOf" srcId="{DB3FB725-C010-4B3A-981E-7BF2ED1FFC39}" destId="{F051EECD-608C-4BF5-8373-D1FB7E5099AF}" srcOrd="0" destOrd="0" presId="urn:microsoft.com/office/officeart/2005/8/layout/vList6"/>
    <dgm:cxn modelId="{7A79F5D1-2512-4646-82DE-3A20296BC9E9}" srcId="{AC5C8AB5-7EE3-4B1B-B9DF-5194ECF64C2C}" destId="{06B07442-3738-4358-BF68-D531C5FF9CB8}" srcOrd="1" destOrd="0" parTransId="{AB10DF63-E83C-40CF-83CA-277CDD6EC3EE}" sibTransId="{CA931EAD-7EE1-4175-BA52-0A32C99C6B2B}"/>
    <dgm:cxn modelId="{B6B3E7D3-459D-4BB7-BA0B-DC86D613A2B5}" srcId="{AC5C8AB5-7EE3-4B1B-B9DF-5194ECF64C2C}" destId="{81860264-627E-4BF4-9CA7-A16CD6A65DA2}" srcOrd="0" destOrd="0" parTransId="{D76D4B6D-8966-4B71-B5C6-EB58F9395918}" sibTransId="{11E67C18-FF19-4949-8587-AF1FA16C6B59}"/>
    <dgm:cxn modelId="{BA953AE5-D6D8-45B6-B04F-58ED7C0782E4}" type="presOf" srcId="{44A2D942-0D04-4FA8-8312-B3423F6D0EAB}" destId="{61A036B2-E7C5-4C08-8CB0-FE0106D3809A}" srcOrd="0" destOrd="0" presId="urn:microsoft.com/office/officeart/2005/8/layout/vList6"/>
    <dgm:cxn modelId="{8E18BBE6-3509-4CBE-9A68-80A1BA2D3B56}" type="presOf" srcId="{113B3195-4579-4896-8F98-FC97F7A86EAD}" destId="{B7E71DBC-99AF-43E5-8CEE-4AC15175049E}" srcOrd="0" destOrd="0" presId="urn:microsoft.com/office/officeart/2005/8/layout/vList6"/>
    <dgm:cxn modelId="{D057BFE6-6235-4C67-B6C8-A86158BC491B}" type="presOf" srcId="{35F7D609-D07E-495C-B7BA-885C77494EFC}" destId="{73C8F6D6-0C92-4F6B-BB97-1185B51933B8}" srcOrd="0" destOrd="1" presId="urn:microsoft.com/office/officeart/2005/8/layout/vList6"/>
    <dgm:cxn modelId="{ED0D16F2-8A84-4A47-8D44-7CDDE05CA5E3}" type="presOf" srcId="{9753B3A7-ED14-483E-8617-A463E8B7C357}" destId="{73C8F6D6-0C92-4F6B-BB97-1185B51933B8}" srcOrd="0" destOrd="0" presId="urn:microsoft.com/office/officeart/2005/8/layout/vList6"/>
    <dgm:cxn modelId="{CF65CAFA-0D3C-4CB4-88A9-842E2FF6FE6F}" type="presOf" srcId="{3FD3A465-1FD0-4623-9B45-3CAEE13EF92B}" destId="{61A036B2-E7C5-4C08-8CB0-FE0106D3809A}" srcOrd="0" destOrd="1" presId="urn:microsoft.com/office/officeart/2005/8/layout/vList6"/>
    <dgm:cxn modelId="{AEE48CD0-26AA-4347-90B3-BBF177E7C8DC}" type="presParOf" srcId="{B7E71DBC-99AF-43E5-8CEE-4AC15175049E}" destId="{7479845B-7E4E-42D5-9CA9-C196E741370C}" srcOrd="0" destOrd="0" presId="urn:microsoft.com/office/officeart/2005/8/layout/vList6"/>
    <dgm:cxn modelId="{3F1D2C18-3BDA-4CE9-9803-9E13E7FA76E1}" type="presParOf" srcId="{7479845B-7E4E-42D5-9CA9-C196E741370C}" destId="{12BF5EC8-85F1-4C19-857A-48C024522F21}" srcOrd="0" destOrd="0" presId="urn:microsoft.com/office/officeart/2005/8/layout/vList6"/>
    <dgm:cxn modelId="{7D479114-04A5-46C5-AC57-129CC08FFEF0}" type="presParOf" srcId="{7479845B-7E4E-42D5-9CA9-C196E741370C}" destId="{73C8F6D6-0C92-4F6B-BB97-1185B51933B8}" srcOrd="1" destOrd="0" presId="urn:microsoft.com/office/officeart/2005/8/layout/vList6"/>
    <dgm:cxn modelId="{4C4C7B8E-8263-4D7B-B18C-D3F722A1049F}" type="presParOf" srcId="{B7E71DBC-99AF-43E5-8CEE-4AC15175049E}" destId="{EC8608CF-8FF6-4375-BB9E-6719ED28D651}" srcOrd="1" destOrd="0" presId="urn:microsoft.com/office/officeart/2005/8/layout/vList6"/>
    <dgm:cxn modelId="{CFC9FBB4-D188-4D73-B058-4D0A9DAA2ADB}" type="presParOf" srcId="{B7E71DBC-99AF-43E5-8CEE-4AC15175049E}" destId="{81CE2E47-ACCA-4387-A14C-3AB8CAA2BC1B}" srcOrd="2" destOrd="0" presId="urn:microsoft.com/office/officeart/2005/8/layout/vList6"/>
    <dgm:cxn modelId="{BA3CEF32-FADF-434F-BACE-576C9CA1B977}" type="presParOf" srcId="{81CE2E47-ACCA-4387-A14C-3AB8CAA2BC1B}" destId="{728F4A60-B857-4913-9BC0-1C5C654479C3}" srcOrd="0" destOrd="0" presId="urn:microsoft.com/office/officeart/2005/8/layout/vList6"/>
    <dgm:cxn modelId="{9684014A-2635-497C-A289-08811C11866E}" type="presParOf" srcId="{81CE2E47-ACCA-4387-A14C-3AB8CAA2BC1B}" destId="{F051EECD-608C-4BF5-8373-D1FB7E5099AF}" srcOrd="1" destOrd="0" presId="urn:microsoft.com/office/officeart/2005/8/layout/vList6"/>
    <dgm:cxn modelId="{07174F1C-5579-4F66-A761-0852A04FC750}" type="presParOf" srcId="{B7E71DBC-99AF-43E5-8CEE-4AC15175049E}" destId="{109CE88F-83D9-46C0-A767-1907B61C9F17}" srcOrd="3" destOrd="0" presId="urn:microsoft.com/office/officeart/2005/8/layout/vList6"/>
    <dgm:cxn modelId="{76120DA2-9428-4D85-B71D-5406B7AABE4D}" type="presParOf" srcId="{B7E71DBC-99AF-43E5-8CEE-4AC15175049E}" destId="{0769C448-F894-4BA2-85FA-DC18380AFAF5}" srcOrd="4" destOrd="0" presId="urn:microsoft.com/office/officeart/2005/8/layout/vList6"/>
    <dgm:cxn modelId="{38926193-97B5-4464-9693-38054B4FEE5A}" type="presParOf" srcId="{0769C448-F894-4BA2-85FA-DC18380AFAF5}" destId="{26BEA72E-6D61-4D21-9387-E9CC1D6FA0D7}" srcOrd="0" destOrd="0" presId="urn:microsoft.com/office/officeart/2005/8/layout/vList6"/>
    <dgm:cxn modelId="{1078C807-AE14-4427-B02B-55FD770B366E}" type="presParOf" srcId="{0769C448-F894-4BA2-85FA-DC18380AFAF5}" destId="{61A036B2-E7C5-4C08-8CB0-FE0106D3809A}" srcOrd="1" destOrd="0" presId="urn:microsoft.com/office/officeart/2005/8/layout/vList6"/>
    <dgm:cxn modelId="{7C3D7923-0A09-47BA-9E63-963916486369}" type="presParOf" srcId="{B7E71DBC-99AF-43E5-8CEE-4AC15175049E}" destId="{3EB14B24-B0CA-4AE4-A086-1104DF4017F6}" srcOrd="5" destOrd="0" presId="urn:microsoft.com/office/officeart/2005/8/layout/vList6"/>
    <dgm:cxn modelId="{C5D931AE-F9F1-42F8-8B4D-FA53C3321938}" type="presParOf" srcId="{B7E71DBC-99AF-43E5-8CEE-4AC15175049E}" destId="{8476B779-58DB-4791-B62F-0BC68DF8EA10}" srcOrd="6" destOrd="0" presId="urn:microsoft.com/office/officeart/2005/8/layout/vList6"/>
    <dgm:cxn modelId="{54488090-C343-47B0-909D-0343A94B10A3}" type="presParOf" srcId="{8476B779-58DB-4791-B62F-0BC68DF8EA10}" destId="{2829A324-52B5-41A0-96F5-60D01D3C5875}" srcOrd="0" destOrd="0" presId="urn:microsoft.com/office/officeart/2005/8/layout/vList6"/>
    <dgm:cxn modelId="{2CEDF37D-750B-4D96-A61B-E1414AA0AD8B}" type="presParOf" srcId="{8476B779-58DB-4791-B62F-0BC68DF8EA10}" destId="{CCBA9E4A-3E55-4907-8852-ED1910B3259A}" srcOrd="1" destOrd="0" presId="urn:microsoft.com/office/officeart/2005/8/layout/vList6"/>
    <dgm:cxn modelId="{7D707CA0-A903-4B51-BBB2-845F0EBCB7FB}" type="presParOf" srcId="{B7E71DBC-99AF-43E5-8CEE-4AC15175049E}" destId="{1C2C4F85-88F2-4C85-A451-2B7EF9E37538}" srcOrd="7" destOrd="0" presId="urn:microsoft.com/office/officeart/2005/8/layout/vList6"/>
    <dgm:cxn modelId="{E3CEFAD8-3E7D-46FE-A61C-40FD20994A9E}" type="presParOf" srcId="{B7E71DBC-99AF-43E5-8CEE-4AC15175049E}" destId="{EB0EBF31-2841-4F88-A055-00CC3732780D}" srcOrd="8" destOrd="0" presId="urn:microsoft.com/office/officeart/2005/8/layout/vList6"/>
    <dgm:cxn modelId="{2237A936-65D5-4A8E-9A41-756E532C4A07}" type="presParOf" srcId="{EB0EBF31-2841-4F88-A055-00CC3732780D}" destId="{4F4F206A-EB7F-43BE-9751-E8B968766B1C}" srcOrd="0" destOrd="0" presId="urn:microsoft.com/office/officeart/2005/8/layout/vList6"/>
    <dgm:cxn modelId="{E3F0AC17-35FF-4F00-BD96-7A5ABFC2A667}" type="presParOf" srcId="{EB0EBF31-2841-4F88-A055-00CC3732780D}" destId="{65CC766C-B335-490F-B723-EC9E81C3CA4E}" srcOrd="1" destOrd="0" presId="urn:microsoft.com/office/officeart/2005/8/layout/vList6"/>
    <dgm:cxn modelId="{FCE193A9-D007-4C61-B3DF-66D07A56AC38}" type="presParOf" srcId="{B7E71DBC-99AF-43E5-8CEE-4AC15175049E}" destId="{2E4BAFFB-7512-4BA8-A871-4CA495977534}" srcOrd="9" destOrd="0" presId="urn:microsoft.com/office/officeart/2005/8/layout/vList6"/>
    <dgm:cxn modelId="{4497A126-D2B5-4125-9E45-5FC7C3715585}" type="presParOf" srcId="{B7E71DBC-99AF-43E5-8CEE-4AC15175049E}" destId="{D136EDAB-E002-4D4F-A981-F5F2A109516D}" srcOrd="10" destOrd="0" presId="urn:microsoft.com/office/officeart/2005/8/layout/vList6"/>
    <dgm:cxn modelId="{E6BB9BA3-8969-4036-AA92-34B58C244C51}" type="presParOf" srcId="{D136EDAB-E002-4D4F-A981-F5F2A109516D}" destId="{53D3EFAF-4F8E-49AF-A2CC-F123A12C9487}" srcOrd="0" destOrd="0" presId="urn:microsoft.com/office/officeart/2005/8/layout/vList6"/>
    <dgm:cxn modelId="{FB5B9914-992C-401F-9197-82935F9A0265}" type="presParOf" srcId="{D136EDAB-E002-4D4F-A981-F5F2A109516D}" destId="{3C1829E0-1522-4C24-B2ED-3D43A97DA12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3A5F11-D4E9-4C38-95FA-C6BD107BD38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351E8F2-12FC-4038-BBF9-7CD3B15ABCB3}">
      <dgm:prSet phldrT="[Text]"/>
      <dgm:spPr/>
      <dgm:t>
        <a:bodyPr/>
        <a:lstStyle/>
        <a:p>
          <a:r>
            <a:rPr lang="en-US" dirty="0"/>
            <a:t>1</a:t>
          </a:r>
        </a:p>
      </dgm:t>
    </dgm:pt>
    <dgm:pt modelId="{36D66A20-1BA6-469A-BB54-90CB7B4B98BF}" type="parTrans" cxnId="{8E68FB40-13FF-4E90-BD05-35CD77541842}">
      <dgm:prSet/>
      <dgm:spPr/>
      <dgm:t>
        <a:bodyPr/>
        <a:lstStyle/>
        <a:p>
          <a:endParaRPr lang="en-US"/>
        </a:p>
      </dgm:t>
    </dgm:pt>
    <dgm:pt modelId="{DE0C5726-1DF6-421F-8FD0-B84853562C92}" type="sibTrans" cxnId="{8E68FB40-13FF-4E90-BD05-35CD77541842}">
      <dgm:prSet/>
      <dgm:spPr/>
      <dgm:t>
        <a:bodyPr/>
        <a:lstStyle/>
        <a:p>
          <a:endParaRPr lang="en-US"/>
        </a:p>
      </dgm:t>
    </dgm:pt>
    <dgm:pt modelId="{DBD4B430-C186-4FB9-A9C3-AD2127F0ABC7}">
      <dgm:prSet phldrT="[Text]"/>
      <dgm:spPr/>
      <dgm:t>
        <a:bodyPr/>
        <a:lstStyle/>
        <a:p>
          <a:r>
            <a:rPr lang="en-US" dirty="0" err="1"/>
            <a:t>Matlab</a:t>
          </a:r>
          <a:r>
            <a:rPr lang="en-US" dirty="0"/>
            <a:t>/ Simulink, - </a:t>
          </a:r>
          <a:r>
            <a:rPr lang="en-US" dirty="0" err="1"/>
            <a:t>Mathcade</a:t>
          </a:r>
          <a:r>
            <a:rPr lang="en-US" dirty="0"/>
            <a:t>, USA </a:t>
          </a:r>
        </a:p>
      </dgm:t>
    </dgm:pt>
    <dgm:pt modelId="{1F8F71D2-0302-4612-BECC-7F8FEBCBFAAC}" type="parTrans" cxnId="{8774E603-0D71-4E1E-8DBE-F2ABFC7A5605}">
      <dgm:prSet/>
      <dgm:spPr/>
      <dgm:t>
        <a:bodyPr/>
        <a:lstStyle/>
        <a:p>
          <a:endParaRPr lang="en-US"/>
        </a:p>
      </dgm:t>
    </dgm:pt>
    <dgm:pt modelId="{7F471F42-3C37-4F42-96AF-FF28EE8A5CD4}" type="sibTrans" cxnId="{8774E603-0D71-4E1E-8DBE-F2ABFC7A5605}">
      <dgm:prSet/>
      <dgm:spPr/>
      <dgm:t>
        <a:bodyPr/>
        <a:lstStyle/>
        <a:p>
          <a:endParaRPr lang="en-US"/>
        </a:p>
      </dgm:t>
    </dgm:pt>
    <dgm:pt modelId="{CFB185D2-03FC-4787-918B-2317DFD922A5}">
      <dgm:prSet phldrT="[Text]"/>
      <dgm:spPr/>
      <dgm:t>
        <a:bodyPr/>
        <a:lstStyle/>
        <a:p>
          <a:r>
            <a:rPr lang="en-US" dirty="0"/>
            <a:t>2</a:t>
          </a:r>
        </a:p>
      </dgm:t>
    </dgm:pt>
    <dgm:pt modelId="{C179B049-CA0B-4540-A180-DB3D51786193}" type="parTrans" cxnId="{1522346B-1572-42D9-A3E8-28DDB0F9D0C7}">
      <dgm:prSet/>
      <dgm:spPr/>
      <dgm:t>
        <a:bodyPr/>
        <a:lstStyle/>
        <a:p>
          <a:endParaRPr lang="en-US"/>
        </a:p>
      </dgm:t>
    </dgm:pt>
    <dgm:pt modelId="{942653A5-1D25-4860-8AA2-21C0B035789C}" type="sibTrans" cxnId="{1522346B-1572-42D9-A3E8-28DDB0F9D0C7}">
      <dgm:prSet/>
      <dgm:spPr/>
      <dgm:t>
        <a:bodyPr/>
        <a:lstStyle/>
        <a:p>
          <a:endParaRPr lang="en-US"/>
        </a:p>
      </dgm:t>
    </dgm:pt>
    <dgm:pt modelId="{601DEBC8-66DA-4513-BF9E-5D632F3B34EA}">
      <dgm:prSet phldrT="[Text]"/>
      <dgm:spPr/>
      <dgm:t>
        <a:bodyPr/>
        <a:lstStyle/>
        <a:p>
          <a:r>
            <a:rPr lang="en-US" dirty="0"/>
            <a:t>PSIM/ POWERSYS, France </a:t>
          </a:r>
        </a:p>
      </dgm:t>
    </dgm:pt>
    <dgm:pt modelId="{B161BC24-8CEB-4FA4-B453-E753E7E81B8F}" type="parTrans" cxnId="{D83FDCE6-AE6B-4C51-8F01-F3388A283E44}">
      <dgm:prSet/>
      <dgm:spPr/>
      <dgm:t>
        <a:bodyPr/>
        <a:lstStyle/>
        <a:p>
          <a:endParaRPr lang="en-US"/>
        </a:p>
      </dgm:t>
    </dgm:pt>
    <dgm:pt modelId="{64029011-645D-4FCB-BAC5-64397CE6C4BE}" type="sibTrans" cxnId="{D83FDCE6-AE6B-4C51-8F01-F3388A283E44}">
      <dgm:prSet/>
      <dgm:spPr/>
      <dgm:t>
        <a:bodyPr/>
        <a:lstStyle/>
        <a:p>
          <a:endParaRPr lang="en-US"/>
        </a:p>
      </dgm:t>
    </dgm:pt>
    <dgm:pt modelId="{E4BB38FB-C19D-4941-AF5B-8B68EFBFFEAD}">
      <dgm:prSet phldrT="[Text]"/>
      <dgm:spPr/>
      <dgm:t>
        <a:bodyPr/>
        <a:lstStyle/>
        <a:p>
          <a:r>
            <a:rPr lang="en-US" dirty="0"/>
            <a:t>3</a:t>
          </a:r>
        </a:p>
      </dgm:t>
    </dgm:pt>
    <dgm:pt modelId="{BC81CF91-2B7F-410C-ACF7-CA40810D7C9C}" type="parTrans" cxnId="{82F2EFBC-537D-4404-9615-933ABF673B61}">
      <dgm:prSet/>
      <dgm:spPr/>
      <dgm:t>
        <a:bodyPr/>
        <a:lstStyle/>
        <a:p>
          <a:endParaRPr lang="en-US"/>
        </a:p>
      </dgm:t>
    </dgm:pt>
    <dgm:pt modelId="{78130FD4-A878-4DEE-B820-43F4B020922E}" type="sibTrans" cxnId="{82F2EFBC-537D-4404-9615-933ABF673B61}">
      <dgm:prSet/>
      <dgm:spPr/>
      <dgm:t>
        <a:bodyPr/>
        <a:lstStyle/>
        <a:p>
          <a:endParaRPr lang="en-US"/>
        </a:p>
      </dgm:t>
    </dgm:pt>
    <dgm:pt modelId="{3D52DFE9-1F8D-4560-A13A-1C6C5D76DD04}">
      <dgm:prSet phldrT="[Text]"/>
      <dgm:spPr/>
      <dgm:t>
        <a:bodyPr/>
        <a:lstStyle/>
        <a:p>
          <a:r>
            <a:rPr lang="en-US" dirty="0" err="1"/>
            <a:t>Pspice</a:t>
          </a:r>
          <a:r>
            <a:rPr lang="en-US" dirty="0"/>
            <a:t>, USA</a:t>
          </a:r>
        </a:p>
      </dgm:t>
    </dgm:pt>
    <dgm:pt modelId="{6416AB2B-8C2D-4504-A9D6-193965C929A2}" type="parTrans" cxnId="{FA2866DF-AC65-4CD3-BE1F-1D68250F0483}">
      <dgm:prSet/>
      <dgm:spPr/>
      <dgm:t>
        <a:bodyPr/>
        <a:lstStyle/>
        <a:p>
          <a:endParaRPr lang="en-US"/>
        </a:p>
      </dgm:t>
    </dgm:pt>
    <dgm:pt modelId="{2470C2E2-CDC5-430E-AF39-C9AB3E65E606}" type="sibTrans" cxnId="{FA2866DF-AC65-4CD3-BE1F-1D68250F0483}">
      <dgm:prSet/>
      <dgm:spPr/>
      <dgm:t>
        <a:bodyPr/>
        <a:lstStyle/>
        <a:p>
          <a:endParaRPr lang="en-US"/>
        </a:p>
      </dgm:t>
    </dgm:pt>
    <dgm:pt modelId="{56AC7CDF-3A37-4508-8FB4-113EFB908AB9}">
      <dgm:prSet phldrT="[Text]"/>
      <dgm:spPr/>
      <dgm:t>
        <a:bodyPr/>
        <a:lstStyle/>
        <a:p>
          <a:r>
            <a:rPr lang="en-US" dirty="0"/>
            <a:t>4</a:t>
          </a:r>
        </a:p>
      </dgm:t>
    </dgm:pt>
    <dgm:pt modelId="{A8FCCFA6-E033-42F2-B6DD-E9616944B24A}" type="parTrans" cxnId="{14A0FA6F-1850-4A33-A5A4-E47BEBBEBB2F}">
      <dgm:prSet/>
      <dgm:spPr/>
      <dgm:t>
        <a:bodyPr/>
        <a:lstStyle/>
        <a:p>
          <a:endParaRPr lang="en-US"/>
        </a:p>
      </dgm:t>
    </dgm:pt>
    <dgm:pt modelId="{A59848AD-AA6C-4E49-B505-A0356E6D414B}" type="sibTrans" cxnId="{14A0FA6F-1850-4A33-A5A4-E47BEBBEBB2F}">
      <dgm:prSet/>
      <dgm:spPr/>
      <dgm:t>
        <a:bodyPr/>
        <a:lstStyle/>
        <a:p>
          <a:endParaRPr lang="en-US"/>
        </a:p>
      </dgm:t>
    </dgm:pt>
    <dgm:pt modelId="{215BB785-565F-4C0C-BE2B-A0FBF4CAD4B0}">
      <dgm:prSet phldrT="[Text]"/>
      <dgm:spPr/>
      <dgm:t>
        <a:bodyPr/>
        <a:lstStyle/>
        <a:p>
          <a:r>
            <a:rPr lang="en-US" dirty="0"/>
            <a:t>5</a:t>
          </a:r>
        </a:p>
      </dgm:t>
    </dgm:pt>
    <dgm:pt modelId="{06D6E665-F7A2-4A68-9FFD-8E746D9A7C08}" type="parTrans" cxnId="{327C795B-592E-46B2-8EF3-7BF2289A65A3}">
      <dgm:prSet/>
      <dgm:spPr/>
      <dgm:t>
        <a:bodyPr/>
        <a:lstStyle/>
        <a:p>
          <a:endParaRPr lang="en-US"/>
        </a:p>
      </dgm:t>
    </dgm:pt>
    <dgm:pt modelId="{6BB53925-8F8C-476B-920C-816BAA6BF78A}" type="sibTrans" cxnId="{327C795B-592E-46B2-8EF3-7BF2289A65A3}">
      <dgm:prSet/>
      <dgm:spPr/>
      <dgm:t>
        <a:bodyPr/>
        <a:lstStyle/>
        <a:p>
          <a:endParaRPr lang="en-US"/>
        </a:p>
      </dgm:t>
    </dgm:pt>
    <dgm:pt modelId="{502FC5BE-8D76-445E-BD51-0854B324A83E}">
      <dgm:prSet phldrT="[Text]"/>
      <dgm:spPr/>
      <dgm:t>
        <a:bodyPr/>
        <a:lstStyle/>
        <a:p>
          <a:r>
            <a:rPr lang="en-US" dirty="0"/>
            <a:t>6</a:t>
          </a:r>
        </a:p>
      </dgm:t>
    </dgm:pt>
    <dgm:pt modelId="{0C9BA0E3-D0F7-4722-8517-1A35C59A7804}" type="parTrans" cxnId="{E41BD523-6E4C-4CE4-B849-D5F5F7F1E1D4}">
      <dgm:prSet/>
      <dgm:spPr/>
      <dgm:t>
        <a:bodyPr/>
        <a:lstStyle/>
        <a:p>
          <a:endParaRPr lang="en-US"/>
        </a:p>
      </dgm:t>
    </dgm:pt>
    <dgm:pt modelId="{BD1FAD6D-C992-4013-B035-51F567F9EB5E}" type="sibTrans" cxnId="{E41BD523-6E4C-4CE4-B849-D5F5F7F1E1D4}">
      <dgm:prSet/>
      <dgm:spPr/>
      <dgm:t>
        <a:bodyPr/>
        <a:lstStyle/>
        <a:p>
          <a:endParaRPr lang="en-US"/>
        </a:p>
      </dgm:t>
    </dgm:pt>
    <dgm:pt modelId="{66DD02B1-4728-4E0A-BFA8-3089330F0937}">
      <dgm:prSet/>
      <dgm:spPr/>
      <dgm:t>
        <a:bodyPr/>
        <a:lstStyle/>
        <a:p>
          <a:r>
            <a:rPr lang="en-US" dirty="0" err="1"/>
            <a:t>Plecs</a:t>
          </a:r>
          <a:r>
            <a:rPr lang="en-US" dirty="0"/>
            <a:t>/ </a:t>
          </a:r>
          <a:r>
            <a:rPr lang="en-US" dirty="0" err="1"/>
            <a:t>Plexim</a:t>
          </a:r>
          <a:r>
            <a:rPr lang="en-US" dirty="0"/>
            <a:t> - Sweden</a:t>
          </a:r>
        </a:p>
      </dgm:t>
    </dgm:pt>
    <dgm:pt modelId="{A393BFCD-5B18-4F8A-A3D9-E0588CBD91D4}" type="parTrans" cxnId="{A934DF5A-6952-494A-BC71-02A884871424}">
      <dgm:prSet/>
      <dgm:spPr/>
      <dgm:t>
        <a:bodyPr/>
        <a:lstStyle/>
        <a:p>
          <a:endParaRPr lang="en-US"/>
        </a:p>
      </dgm:t>
    </dgm:pt>
    <dgm:pt modelId="{755D19E5-11C5-4615-B98D-C46FDED5FB48}" type="sibTrans" cxnId="{A934DF5A-6952-494A-BC71-02A884871424}">
      <dgm:prSet/>
      <dgm:spPr/>
      <dgm:t>
        <a:bodyPr/>
        <a:lstStyle/>
        <a:p>
          <a:endParaRPr lang="en-US"/>
        </a:p>
      </dgm:t>
    </dgm:pt>
    <dgm:pt modelId="{AFF13C89-65A0-4CB2-AC29-1DA9563073EC}">
      <dgm:prSet/>
      <dgm:spPr/>
      <dgm:t>
        <a:bodyPr/>
        <a:lstStyle/>
        <a:p>
          <a:r>
            <a:rPr lang="en-US" dirty="0"/>
            <a:t>LabVIEW- National Instruments, USA</a:t>
          </a:r>
        </a:p>
      </dgm:t>
    </dgm:pt>
    <dgm:pt modelId="{5112AA94-BDCB-43C7-8092-56243772A3D4}" type="parTrans" cxnId="{003AB57E-ADE9-4B98-AF5D-23F69F63A784}">
      <dgm:prSet/>
      <dgm:spPr/>
      <dgm:t>
        <a:bodyPr/>
        <a:lstStyle/>
        <a:p>
          <a:endParaRPr lang="en-US"/>
        </a:p>
      </dgm:t>
    </dgm:pt>
    <dgm:pt modelId="{8923BD6F-019C-47E1-8175-E19373AA5DBB}" type="sibTrans" cxnId="{003AB57E-ADE9-4B98-AF5D-23F69F63A784}">
      <dgm:prSet/>
      <dgm:spPr/>
      <dgm:t>
        <a:bodyPr/>
        <a:lstStyle/>
        <a:p>
          <a:endParaRPr lang="en-US"/>
        </a:p>
      </dgm:t>
    </dgm:pt>
    <dgm:pt modelId="{7FC438B7-4AC4-4ABC-BFF6-49AC3BD5EDFF}">
      <dgm:prSet/>
      <dgm:spPr/>
      <dgm:t>
        <a:bodyPr/>
        <a:lstStyle/>
        <a:p>
          <a:r>
            <a:rPr lang="en-US" dirty="0" err="1"/>
            <a:t>MultiSim</a:t>
          </a:r>
          <a:r>
            <a:rPr lang="en-US" dirty="0"/>
            <a:t>- USA</a:t>
          </a:r>
        </a:p>
      </dgm:t>
    </dgm:pt>
    <dgm:pt modelId="{51BFB9F7-FC05-43CF-9ABB-AFCE817BD196}" type="parTrans" cxnId="{186D5E1E-5999-453B-8EC7-8243B89383C0}">
      <dgm:prSet/>
      <dgm:spPr/>
      <dgm:t>
        <a:bodyPr/>
        <a:lstStyle/>
        <a:p>
          <a:endParaRPr lang="en-US"/>
        </a:p>
      </dgm:t>
    </dgm:pt>
    <dgm:pt modelId="{8FD3717F-F04A-4EC0-99FF-34BC1065D22C}" type="sibTrans" cxnId="{186D5E1E-5999-453B-8EC7-8243B89383C0}">
      <dgm:prSet/>
      <dgm:spPr/>
      <dgm:t>
        <a:bodyPr/>
        <a:lstStyle/>
        <a:p>
          <a:endParaRPr lang="en-US"/>
        </a:p>
      </dgm:t>
    </dgm:pt>
    <dgm:pt modelId="{6914023E-DAF1-473A-B670-E2EABFD64119}">
      <dgm:prSet phldrT="[Text]"/>
      <dgm:spPr/>
      <dgm:t>
        <a:bodyPr/>
        <a:lstStyle/>
        <a:p>
          <a:r>
            <a:rPr lang="en-US" dirty="0"/>
            <a:t>7</a:t>
          </a:r>
        </a:p>
      </dgm:t>
    </dgm:pt>
    <dgm:pt modelId="{F4CEF63D-B9EB-4CDD-A7B2-64665153A93C}" type="parTrans" cxnId="{2E1C4A07-F87A-4B1B-A82A-0770621B3426}">
      <dgm:prSet/>
      <dgm:spPr/>
      <dgm:t>
        <a:bodyPr/>
        <a:lstStyle/>
        <a:p>
          <a:endParaRPr lang="en-US"/>
        </a:p>
      </dgm:t>
    </dgm:pt>
    <dgm:pt modelId="{7A11CB03-0C1F-428E-8811-50112CE15D6C}" type="sibTrans" cxnId="{2E1C4A07-F87A-4B1B-A82A-0770621B3426}">
      <dgm:prSet/>
      <dgm:spPr/>
      <dgm:t>
        <a:bodyPr/>
        <a:lstStyle/>
        <a:p>
          <a:endParaRPr lang="en-US"/>
        </a:p>
      </dgm:t>
    </dgm:pt>
    <dgm:pt modelId="{B832B087-E3E8-4A6D-9339-8A7B33625636}">
      <dgm:prSet/>
      <dgm:spPr/>
      <dgm:t>
        <a:bodyPr/>
        <a:lstStyle/>
        <a:p>
          <a:r>
            <a:rPr lang="en-US" dirty="0" err="1"/>
            <a:t>RetScreen</a:t>
          </a:r>
          <a:r>
            <a:rPr lang="en-US" dirty="0"/>
            <a:t>- Canada</a:t>
          </a:r>
        </a:p>
      </dgm:t>
    </dgm:pt>
    <dgm:pt modelId="{D01780C0-3F11-4C72-A187-C3A646C2B516}" type="parTrans" cxnId="{613D4B3E-1C57-47B2-9C02-0A6ECBA72293}">
      <dgm:prSet/>
      <dgm:spPr/>
      <dgm:t>
        <a:bodyPr/>
        <a:lstStyle/>
        <a:p>
          <a:endParaRPr lang="en-US"/>
        </a:p>
      </dgm:t>
    </dgm:pt>
    <dgm:pt modelId="{8EE1451B-707F-4DB2-818B-CC8E00D1E248}" type="sibTrans" cxnId="{613D4B3E-1C57-47B2-9C02-0A6ECBA72293}">
      <dgm:prSet/>
      <dgm:spPr/>
      <dgm:t>
        <a:bodyPr/>
        <a:lstStyle/>
        <a:p>
          <a:endParaRPr lang="en-US"/>
        </a:p>
      </dgm:t>
    </dgm:pt>
    <dgm:pt modelId="{55ACE2D7-49EF-4F61-B8E2-113B4966834E}">
      <dgm:prSet phldrT="[Text]"/>
      <dgm:spPr/>
      <dgm:t>
        <a:bodyPr/>
        <a:lstStyle/>
        <a:p>
          <a:r>
            <a:rPr lang="en-US" dirty="0"/>
            <a:t>8</a:t>
          </a:r>
        </a:p>
      </dgm:t>
    </dgm:pt>
    <dgm:pt modelId="{757CD8F9-3052-4616-ADA3-E92FDC740894}" type="parTrans" cxnId="{D44E8679-8FF5-40FB-B0B9-6BC8AF967152}">
      <dgm:prSet/>
      <dgm:spPr/>
      <dgm:t>
        <a:bodyPr/>
        <a:lstStyle/>
        <a:p>
          <a:endParaRPr lang="en-US"/>
        </a:p>
      </dgm:t>
    </dgm:pt>
    <dgm:pt modelId="{1DCC0427-18D7-40C1-B0AE-B4C404C8645E}" type="sibTrans" cxnId="{D44E8679-8FF5-40FB-B0B9-6BC8AF967152}">
      <dgm:prSet/>
      <dgm:spPr/>
      <dgm:t>
        <a:bodyPr/>
        <a:lstStyle/>
        <a:p>
          <a:endParaRPr lang="en-US"/>
        </a:p>
      </dgm:t>
    </dgm:pt>
    <dgm:pt modelId="{0787E754-BEEB-41BA-8546-0FFC4950519C}">
      <dgm:prSet/>
      <dgm:spPr/>
      <dgm:t>
        <a:bodyPr/>
        <a:lstStyle/>
        <a:p>
          <a:r>
            <a:rPr lang="en-US" dirty="0"/>
            <a:t>Volts, Canada</a:t>
          </a:r>
        </a:p>
      </dgm:t>
    </dgm:pt>
    <dgm:pt modelId="{2659AB6C-06FC-4570-91B1-703C0D75B8C1}" type="parTrans" cxnId="{4AE7C22D-D225-4FE5-997D-0869EAB447F4}">
      <dgm:prSet/>
      <dgm:spPr/>
      <dgm:t>
        <a:bodyPr/>
        <a:lstStyle/>
        <a:p>
          <a:endParaRPr lang="en-US"/>
        </a:p>
      </dgm:t>
    </dgm:pt>
    <dgm:pt modelId="{8F080893-D395-4B38-BE2D-C1E316AB91C3}" type="sibTrans" cxnId="{4AE7C22D-D225-4FE5-997D-0869EAB447F4}">
      <dgm:prSet/>
      <dgm:spPr/>
      <dgm:t>
        <a:bodyPr/>
        <a:lstStyle/>
        <a:p>
          <a:endParaRPr lang="en-US"/>
        </a:p>
      </dgm:t>
    </dgm:pt>
    <dgm:pt modelId="{2550265A-B7E1-411D-BE70-AC832B1A4CBD}">
      <dgm:prSet phldrT="[Text]"/>
      <dgm:spPr/>
      <dgm:t>
        <a:bodyPr/>
        <a:lstStyle/>
        <a:p>
          <a:r>
            <a:rPr lang="en-US" dirty="0"/>
            <a:t>9</a:t>
          </a:r>
        </a:p>
      </dgm:t>
    </dgm:pt>
    <dgm:pt modelId="{235F838E-A60B-4610-87E7-A972D0B9B4C0}" type="parTrans" cxnId="{35B1707B-8A59-4F13-A2D0-2ACA39238763}">
      <dgm:prSet/>
      <dgm:spPr/>
      <dgm:t>
        <a:bodyPr/>
        <a:lstStyle/>
        <a:p>
          <a:endParaRPr lang="en-US"/>
        </a:p>
      </dgm:t>
    </dgm:pt>
    <dgm:pt modelId="{21469479-059D-4E49-94BD-84FEB47F84AA}" type="sibTrans" cxnId="{35B1707B-8A59-4F13-A2D0-2ACA39238763}">
      <dgm:prSet/>
      <dgm:spPr/>
      <dgm:t>
        <a:bodyPr/>
        <a:lstStyle/>
        <a:p>
          <a:endParaRPr lang="en-US"/>
        </a:p>
      </dgm:t>
    </dgm:pt>
    <dgm:pt modelId="{CE14C0E2-8001-48C6-BE13-0F75DD1C61EF}">
      <dgm:prSet/>
      <dgm:spPr/>
      <dgm:t>
        <a:bodyPr/>
        <a:lstStyle/>
        <a:p>
          <a:r>
            <a:rPr lang="en-US" dirty="0" err="1"/>
            <a:t>etc</a:t>
          </a:r>
          <a:r>
            <a:rPr lang="en-US" dirty="0"/>
            <a:t>…</a:t>
          </a:r>
        </a:p>
      </dgm:t>
    </dgm:pt>
    <dgm:pt modelId="{11F320B6-05CA-4D0F-8329-82205BA01988}" type="parTrans" cxnId="{643BCA2F-5693-488B-9DE4-397137E3E397}">
      <dgm:prSet/>
      <dgm:spPr/>
      <dgm:t>
        <a:bodyPr/>
        <a:lstStyle/>
        <a:p>
          <a:endParaRPr lang="en-US"/>
        </a:p>
      </dgm:t>
    </dgm:pt>
    <dgm:pt modelId="{8D3146BF-11C5-406D-A661-CC0F13E1ADB7}" type="sibTrans" cxnId="{643BCA2F-5693-488B-9DE4-397137E3E397}">
      <dgm:prSet/>
      <dgm:spPr/>
      <dgm:t>
        <a:bodyPr/>
        <a:lstStyle/>
        <a:p>
          <a:endParaRPr lang="en-US"/>
        </a:p>
      </dgm:t>
    </dgm:pt>
    <dgm:pt modelId="{45B1E390-43C0-4FA3-894A-4E44CE77D90C}" type="pres">
      <dgm:prSet presAssocID="{A33A5F11-D4E9-4C38-95FA-C6BD107BD382}" presName="linearFlow" presStyleCnt="0">
        <dgm:presLayoutVars>
          <dgm:dir/>
          <dgm:animLvl val="lvl"/>
          <dgm:resizeHandles val="exact"/>
        </dgm:presLayoutVars>
      </dgm:prSet>
      <dgm:spPr/>
    </dgm:pt>
    <dgm:pt modelId="{B07830C9-7F5D-4014-BC7B-49FB4BD69377}" type="pres">
      <dgm:prSet presAssocID="{C351E8F2-12FC-4038-BBF9-7CD3B15ABCB3}" presName="composite" presStyleCnt="0"/>
      <dgm:spPr/>
    </dgm:pt>
    <dgm:pt modelId="{73FC94CF-7B30-4048-9AE2-FE2C8B836958}" type="pres">
      <dgm:prSet presAssocID="{C351E8F2-12FC-4038-BBF9-7CD3B15ABCB3}" presName="parentText" presStyleLbl="alignNode1" presStyleIdx="0" presStyleCnt="9">
        <dgm:presLayoutVars>
          <dgm:chMax val="1"/>
          <dgm:bulletEnabled val="1"/>
        </dgm:presLayoutVars>
      </dgm:prSet>
      <dgm:spPr/>
    </dgm:pt>
    <dgm:pt modelId="{45A8B815-65BD-416E-947B-01646480464B}" type="pres">
      <dgm:prSet presAssocID="{C351E8F2-12FC-4038-BBF9-7CD3B15ABCB3}" presName="descendantText" presStyleLbl="alignAcc1" presStyleIdx="0" presStyleCnt="9">
        <dgm:presLayoutVars>
          <dgm:bulletEnabled val="1"/>
        </dgm:presLayoutVars>
      </dgm:prSet>
      <dgm:spPr/>
    </dgm:pt>
    <dgm:pt modelId="{82E4DF56-976C-4F65-BA05-73F944272813}" type="pres">
      <dgm:prSet presAssocID="{DE0C5726-1DF6-421F-8FD0-B84853562C92}" presName="sp" presStyleCnt="0"/>
      <dgm:spPr/>
    </dgm:pt>
    <dgm:pt modelId="{D18CF02E-5D6C-4D7E-9E60-F3EBB501E911}" type="pres">
      <dgm:prSet presAssocID="{CFB185D2-03FC-4787-918B-2317DFD922A5}" presName="composite" presStyleCnt="0"/>
      <dgm:spPr/>
    </dgm:pt>
    <dgm:pt modelId="{035CFF3E-A6A7-4B97-B00D-E05CA64CE540}" type="pres">
      <dgm:prSet presAssocID="{CFB185D2-03FC-4787-918B-2317DFD922A5}" presName="parentText" presStyleLbl="alignNode1" presStyleIdx="1" presStyleCnt="9">
        <dgm:presLayoutVars>
          <dgm:chMax val="1"/>
          <dgm:bulletEnabled val="1"/>
        </dgm:presLayoutVars>
      </dgm:prSet>
      <dgm:spPr/>
    </dgm:pt>
    <dgm:pt modelId="{05043A81-7C0B-4838-9A99-4444975F0F6D}" type="pres">
      <dgm:prSet presAssocID="{CFB185D2-03FC-4787-918B-2317DFD922A5}" presName="descendantText" presStyleLbl="alignAcc1" presStyleIdx="1" presStyleCnt="9">
        <dgm:presLayoutVars>
          <dgm:bulletEnabled val="1"/>
        </dgm:presLayoutVars>
      </dgm:prSet>
      <dgm:spPr/>
    </dgm:pt>
    <dgm:pt modelId="{54EDC36E-6D26-451A-9F88-85C20E320BD1}" type="pres">
      <dgm:prSet presAssocID="{942653A5-1D25-4860-8AA2-21C0B035789C}" presName="sp" presStyleCnt="0"/>
      <dgm:spPr/>
    </dgm:pt>
    <dgm:pt modelId="{B4928495-AAFE-4554-9E92-50E8214038C5}" type="pres">
      <dgm:prSet presAssocID="{E4BB38FB-C19D-4941-AF5B-8B68EFBFFEAD}" presName="composite" presStyleCnt="0"/>
      <dgm:spPr/>
    </dgm:pt>
    <dgm:pt modelId="{8D10D10B-C5E1-4C57-B378-7DA8822F9D7F}" type="pres">
      <dgm:prSet presAssocID="{E4BB38FB-C19D-4941-AF5B-8B68EFBFFEAD}" presName="parentText" presStyleLbl="alignNode1" presStyleIdx="2" presStyleCnt="9">
        <dgm:presLayoutVars>
          <dgm:chMax val="1"/>
          <dgm:bulletEnabled val="1"/>
        </dgm:presLayoutVars>
      </dgm:prSet>
      <dgm:spPr/>
    </dgm:pt>
    <dgm:pt modelId="{60C297EA-643A-4114-82F6-7D67958CA531}" type="pres">
      <dgm:prSet presAssocID="{E4BB38FB-C19D-4941-AF5B-8B68EFBFFEAD}" presName="descendantText" presStyleLbl="alignAcc1" presStyleIdx="2" presStyleCnt="9">
        <dgm:presLayoutVars>
          <dgm:bulletEnabled val="1"/>
        </dgm:presLayoutVars>
      </dgm:prSet>
      <dgm:spPr/>
    </dgm:pt>
    <dgm:pt modelId="{82E60F29-B52D-4112-BD65-726BDEF82CD3}" type="pres">
      <dgm:prSet presAssocID="{78130FD4-A878-4DEE-B820-43F4B020922E}" presName="sp" presStyleCnt="0"/>
      <dgm:spPr/>
    </dgm:pt>
    <dgm:pt modelId="{F091B045-F738-4392-8AC7-5B1BFF6EF819}" type="pres">
      <dgm:prSet presAssocID="{56AC7CDF-3A37-4508-8FB4-113EFB908AB9}" presName="composite" presStyleCnt="0"/>
      <dgm:spPr/>
    </dgm:pt>
    <dgm:pt modelId="{72269F38-10FB-4636-87A9-3C8962028AAF}" type="pres">
      <dgm:prSet presAssocID="{56AC7CDF-3A37-4508-8FB4-113EFB908AB9}" presName="parentText" presStyleLbl="alignNode1" presStyleIdx="3" presStyleCnt="9">
        <dgm:presLayoutVars>
          <dgm:chMax val="1"/>
          <dgm:bulletEnabled val="1"/>
        </dgm:presLayoutVars>
      </dgm:prSet>
      <dgm:spPr/>
    </dgm:pt>
    <dgm:pt modelId="{2E252317-6EC4-4C65-8EE7-13902C894084}" type="pres">
      <dgm:prSet presAssocID="{56AC7CDF-3A37-4508-8FB4-113EFB908AB9}" presName="descendantText" presStyleLbl="alignAcc1" presStyleIdx="3" presStyleCnt="9">
        <dgm:presLayoutVars>
          <dgm:bulletEnabled val="1"/>
        </dgm:presLayoutVars>
      </dgm:prSet>
      <dgm:spPr/>
    </dgm:pt>
    <dgm:pt modelId="{D57B6006-15CE-4EF9-AD6E-1DA35BEAF00E}" type="pres">
      <dgm:prSet presAssocID="{A59848AD-AA6C-4E49-B505-A0356E6D414B}" presName="sp" presStyleCnt="0"/>
      <dgm:spPr/>
    </dgm:pt>
    <dgm:pt modelId="{54961E96-E0AB-494B-B9EA-A29D820024F7}" type="pres">
      <dgm:prSet presAssocID="{215BB785-565F-4C0C-BE2B-A0FBF4CAD4B0}" presName="composite" presStyleCnt="0"/>
      <dgm:spPr/>
    </dgm:pt>
    <dgm:pt modelId="{1CDFB4C2-DA72-4B65-B267-10171700BB51}" type="pres">
      <dgm:prSet presAssocID="{215BB785-565F-4C0C-BE2B-A0FBF4CAD4B0}" presName="parentText" presStyleLbl="alignNode1" presStyleIdx="4" presStyleCnt="9">
        <dgm:presLayoutVars>
          <dgm:chMax val="1"/>
          <dgm:bulletEnabled val="1"/>
        </dgm:presLayoutVars>
      </dgm:prSet>
      <dgm:spPr/>
    </dgm:pt>
    <dgm:pt modelId="{5C7836FE-9FCB-4658-B175-7B21EA408323}" type="pres">
      <dgm:prSet presAssocID="{215BB785-565F-4C0C-BE2B-A0FBF4CAD4B0}" presName="descendantText" presStyleLbl="alignAcc1" presStyleIdx="4" presStyleCnt="9">
        <dgm:presLayoutVars>
          <dgm:bulletEnabled val="1"/>
        </dgm:presLayoutVars>
      </dgm:prSet>
      <dgm:spPr/>
    </dgm:pt>
    <dgm:pt modelId="{5BEA9D27-009E-4E12-AD10-F18C2B2A05D2}" type="pres">
      <dgm:prSet presAssocID="{6BB53925-8F8C-476B-920C-816BAA6BF78A}" presName="sp" presStyleCnt="0"/>
      <dgm:spPr/>
    </dgm:pt>
    <dgm:pt modelId="{5E96ACF7-66A5-44EA-91F9-178EE546A0AD}" type="pres">
      <dgm:prSet presAssocID="{502FC5BE-8D76-445E-BD51-0854B324A83E}" presName="composite" presStyleCnt="0"/>
      <dgm:spPr/>
    </dgm:pt>
    <dgm:pt modelId="{6D82DDD7-0177-4850-80B0-77379D2E717F}" type="pres">
      <dgm:prSet presAssocID="{502FC5BE-8D76-445E-BD51-0854B324A83E}" presName="parentText" presStyleLbl="alignNode1" presStyleIdx="5" presStyleCnt="9">
        <dgm:presLayoutVars>
          <dgm:chMax val="1"/>
          <dgm:bulletEnabled val="1"/>
        </dgm:presLayoutVars>
      </dgm:prSet>
      <dgm:spPr/>
    </dgm:pt>
    <dgm:pt modelId="{2490D906-E6CC-4A27-821C-98F05A0E41A1}" type="pres">
      <dgm:prSet presAssocID="{502FC5BE-8D76-445E-BD51-0854B324A83E}" presName="descendantText" presStyleLbl="alignAcc1" presStyleIdx="5" presStyleCnt="9">
        <dgm:presLayoutVars>
          <dgm:bulletEnabled val="1"/>
        </dgm:presLayoutVars>
      </dgm:prSet>
      <dgm:spPr/>
    </dgm:pt>
    <dgm:pt modelId="{B1FBBE8A-C69C-4F7F-88F2-F8B86B5A0A98}" type="pres">
      <dgm:prSet presAssocID="{BD1FAD6D-C992-4013-B035-51F567F9EB5E}" presName="sp" presStyleCnt="0"/>
      <dgm:spPr/>
    </dgm:pt>
    <dgm:pt modelId="{B88AFE99-9ACE-4174-AFDD-B44B19F5301E}" type="pres">
      <dgm:prSet presAssocID="{6914023E-DAF1-473A-B670-E2EABFD64119}" presName="composite" presStyleCnt="0"/>
      <dgm:spPr/>
    </dgm:pt>
    <dgm:pt modelId="{881658C9-E92C-403C-BF56-92DDD78E9654}" type="pres">
      <dgm:prSet presAssocID="{6914023E-DAF1-473A-B670-E2EABFD64119}" presName="parentText" presStyleLbl="alignNode1" presStyleIdx="6" presStyleCnt="9">
        <dgm:presLayoutVars>
          <dgm:chMax val="1"/>
          <dgm:bulletEnabled val="1"/>
        </dgm:presLayoutVars>
      </dgm:prSet>
      <dgm:spPr/>
    </dgm:pt>
    <dgm:pt modelId="{383923C7-9B5A-4A5E-AD40-573FB88CB908}" type="pres">
      <dgm:prSet presAssocID="{6914023E-DAF1-473A-B670-E2EABFD64119}" presName="descendantText" presStyleLbl="alignAcc1" presStyleIdx="6" presStyleCnt="9">
        <dgm:presLayoutVars>
          <dgm:bulletEnabled val="1"/>
        </dgm:presLayoutVars>
      </dgm:prSet>
      <dgm:spPr/>
    </dgm:pt>
    <dgm:pt modelId="{1A2E6133-7170-4C40-9AB8-6F17A89383F8}" type="pres">
      <dgm:prSet presAssocID="{7A11CB03-0C1F-428E-8811-50112CE15D6C}" presName="sp" presStyleCnt="0"/>
      <dgm:spPr/>
    </dgm:pt>
    <dgm:pt modelId="{466F0328-0346-42F5-91D7-558AFF70E11A}" type="pres">
      <dgm:prSet presAssocID="{55ACE2D7-49EF-4F61-B8E2-113B4966834E}" presName="composite" presStyleCnt="0"/>
      <dgm:spPr/>
    </dgm:pt>
    <dgm:pt modelId="{DBA9D6FC-6A80-4256-B8DB-65B0F4ACC061}" type="pres">
      <dgm:prSet presAssocID="{55ACE2D7-49EF-4F61-B8E2-113B4966834E}" presName="parentText" presStyleLbl="alignNode1" presStyleIdx="7" presStyleCnt="9">
        <dgm:presLayoutVars>
          <dgm:chMax val="1"/>
          <dgm:bulletEnabled val="1"/>
        </dgm:presLayoutVars>
      </dgm:prSet>
      <dgm:spPr/>
    </dgm:pt>
    <dgm:pt modelId="{3E4A082D-6655-4AC2-9FE2-23C533FA7DC5}" type="pres">
      <dgm:prSet presAssocID="{55ACE2D7-49EF-4F61-B8E2-113B4966834E}" presName="descendantText" presStyleLbl="alignAcc1" presStyleIdx="7" presStyleCnt="9">
        <dgm:presLayoutVars>
          <dgm:bulletEnabled val="1"/>
        </dgm:presLayoutVars>
      </dgm:prSet>
      <dgm:spPr/>
    </dgm:pt>
    <dgm:pt modelId="{398ABA0C-233B-4215-947B-5D82B60E37F5}" type="pres">
      <dgm:prSet presAssocID="{1DCC0427-18D7-40C1-B0AE-B4C404C8645E}" presName="sp" presStyleCnt="0"/>
      <dgm:spPr/>
    </dgm:pt>
    <dgm:pt modelId="{97D04F5F-5822-477E-99AA-0A256E92A371}" type="pres">
      <dgm:prSet presAssocID="{2550265A-B7E1-411D-BE70-AC832B1A4CBD}" presName="composite" presStyleCnt="0"/>
      <dgm:spPr/>
    </dgm:pt>
    <dgm:pt modelId="{00841B2F-DC66-45B2-9C74-112F447787B1}" type="pres">
      <dgm:prSet presAssocID="{2550265A-B7E1-411D-BE70-AC832B1A4CBD}" presName="parentText" presStyleLbl="alignNode1" presStyleIdx="8" presStyleCnt="9">
        <dgm:presLayoutVars>
          <dgm:chMax val="1"/>
          <dgm:bulletEnabled val="1"/>
        </dgm:presLayoutVars>
      </dgm:prSet>
      <dgm:spPr/>
    </dgm:pt>
    <dgm:pt modelId="{A8CEBF60-42D4-4D76-A130-CC5CE96101EB}" type="pres">
      <dgm:prSet presAssocID="{2550265A-B7E1-411D-BE70-AC832B1A4CBD}" presName="descendantText" presStyleLbl="alignAcc1" presStyleIdx="8" presStyleCnt="9">
        <dgm:presLayoutVars>
          <dgm:bulletEnabled val="1"/>
        </dgm:presLayoutVars>
      </dgm:prSet>
      <dgm:spPr/>
    </dgm:pt>
  </dgm:ptLst>
  <dgm:cxnLst>
    <dgm:cxn modelId="{8774E603-0D71-4E1E-8DBE-F2ABFC7A5605}" srcId="{C351E8F2-12FC-4038-BBF9-7CD3B15ABCB3}" destId="{DBD4B430-C186-4FB9-A9C3-AD2127F0ABC7}" srcOrd="0" destOrd="0" parTransId="{1F8F71D2-0302-4612-BECC-7F8FEBCBFAAC}" sibTransId="{7F471F42-3C37-4F42-96AF-FF28EE8A5CD4}"/>
    <dgm:cxn modelId="{2E1C4A07-F87A-4B1B-A82A-0770621B3426}" srcId="{A33A5F11-D4E9-4C38-95FA-C6BD107BD382}" destId="{6914023E-DAF1-473A-B670-E2EABFD64119}" srcOrd="6" destOrd="0" parTransId="{F4CEF63D-B9EB-4CDD-A7B2-64665153A93C}" sibTransId="{7A11CB03-0C1F-428E-8811-50112CE15D6C}"/>
    <dgm:cxn modelId="{56FF8310-8560-4DA8-9D5E-F7FFD05EA975}" type="presOf" srcId="{3D52DFE9-1F8D-4560-A13A-1C6C5D76DD04}" destId="{60C297EA-643A-4114-82F6-7D67958CA531}" srcOrd="0" destOrd="0" presId="urn:microsoft.com/office/officeart/2005/8/layout/chevron2"/>
    <dgm:cxn modelId="{19F05C1B-EC79-4311-8346-3E5FCF5EA2CC}" type="presOf" srcId="{56AC7CDF-3A37-4508-8FB4-113EFB908AB9}" destId="{72269F38-10FB-4636-87A9-3C8962028AAF}" srcOrd="0" destOrd="0" presId="urn:microsoft.com/office/officeart/2005/8/layout/chevron2"/>
    <dgm:cxn modelId="{186D5E1E-5999-453B-8EC7-8243B89383C0}" srcId="{502FC5BE-8D76-445E-BD51-0854B324A83E}" destId="{7FC438B7-4AC4-4ABC-BFF6-49AC3BD5EDFF}" srcOrd="0" destOrd="0" parTransId="{51BFB9F7-FC05-43CF-9ABB-AFCE817BD196}" sibTransId="{8FD3717F-F04A-4EC0-99FF-34BC1065D22C}"/>
    <dgm:cxn modelId="{E41BD523-6E4C-4CE4-B849-D5F5F7F1E1D4}" srcId="{A33A5F11-D4E9-4C38-95FA-C6BD107BD382}" destId="{502FC5BE-8D76-445E-BD51-0854B324A83E}" srcOrd="5" destOrd="0" parTransId="{0C9BA0E3-D0F7-4722-8517-1A35C59A7804}" sibTransId="{BD1FAD6D-C992-4013-B035-51F567F9EB5E}"/>
    <dgm:cxn modelId="{3A19F02C-FDDD-4E06-BE57-83E5F0EBE59F}" type="presOf" srcId="{CFB185D2-03FC-4787-918B-2317DFD922A5}" destId="{035CFF3E-A6A7-4B97-B00D-E05CA64CE540}" srcOrd="0" destOrd="0" presId="urn:microsoft.com/office/officeart/2005/8/layout/chevron2"/>
    <dgm:cxn modelId="{B8DE6B2D-7D27-47CB-823D-9A9BD94DF8DA}" type="presOf" srcId="{AFF13C89-65A0-4CB2-AC29-1DA9563073EC}" destId="{5C7836FE-9FCB-4658-B175-7B21EA408323}" srcOrd="0" destOrd="0" presId="urn:microsoft.com/office/officeart/2005/8/layout/chevron2"/>
    <dgm:cxn modelId="{4AE7C22D-D225-4FE5-997D-0869EAB447F4}" srcId="{55ACE2D7-49EF-4F61-B8E2-113B4966834E}" destId="{0787E754-BEEB-41BA-8546-0FFC4950519C}" srcOrd="0" destOrd="0" parTransId="{2659AB6C-06FC-4570-91B1-703C0D75B8C1}" sibTransId="{8F080893-D395-4B38-BE2D-C1E316AB91C3}"/>
    <dgm:cxn modelId="{643BCA2F-5693-488B-9DE4-397137E3E397}" srcId="{2550265A-B7E1-411D-BE70-AC832B1A4CBD}" destId="{CE14C0E2-8001-48C6-BE13-0F75DD1C61EF}" srcOrd="0" destOrd="0" parTransId="{11F320B6-05CA-4D0F-8329-82205BA01988}" sibTransId="{8D3146BF-11C5-406D-A661-CC0F13E1ADB7}"/>
    <dgm:cxn modelId="{B6F2E732-8DB7-460A-8D55-3E2C8944746D}" type="presOf" srcId="{502FC5BE-8D76-445E-BD51-0854B324A83E}" destId="{6D82DDD7-0177-4850-80B0-77379D2E717F}" srcOrd="0" destOrd="0" presId="urn:microsoft.com/office/officeart/2005/8/layout/chevron2"/>
    <dgm:cxn modelId="{4D7FCF34-0C7D-4054-B822-D7D1E62E8FD4}" type="presOf" srcId="{DBD4B430-C186-4FB9-A9C3-AD2127F0ABC7}" destId="{45A8B815-65BD-416E-947B-01646480464B}" srcOrd="0" destOrd="0" presId="urn:microsoft.com/office/officeart/2005/8/layout/chevron2"/>
    <dgm:cxn modelId="{1521BF3A-A699-45A8-8753-5669CA376429}" type="presOf" srcId="{C351E8F2-12FC-4038-BBF9-7CD3B15ABCB3}" destId="{73FC94CF-7B30-4048-9AE2-FE2C8B836958}" srcOrd="0" destOrd="0" presId="urn:microsoft.com/office/officeart/2005/8/layout/chevron2"/>
    <dgm:cxn modelId="{613D4B3E-1C57-47B2-9C02-0A6ECBA72293}" srcId="{6914023E-DAF1-473A-B670-E2EABFD64119}" destId="{B832B087-E3E8-4A6D-9339-8A7B33625636}" srcOrd="0" destOrd="0" parTransId="{D01780C0-3F11-4C72-A187-C3A646C2B516}" sibTransId="{8EE1451B-707F-4DB2-818B-CC8E00D1E248}"/>
    <dgm:cxn modelId="{8E68FB40-13FF-4E90-BD05-35CD77541842}" srcId="{A33A5F11-D4E9-4C38-95FA-C6BD107BD382}" destId="{C351E8F2-12FC-4038-BBF9-7CD3B15ABCB3}" srcOrd="0" destOrd="0" parTransId="{36D66A20-1BA6-469A-BB54-90CB7B4B98BF}" sibTransId="{DE0C5726-1DF6-421F-8FD0-B84853562C92}"/>
    <dgm:cxn modelId="{327C795B-592E-46B2-8EF3-7BF2289A65A3}" srcId="{A33A5F11-D4E9-4C38-95FA-C6BD107BD382}" destId="{215BB785-565F-4C0C-BE2B-A0FBF4CAD4B0}" srcOrd="4" destOrd="0" parTransId="{06D6E665-F7A2-4A68-9FFD-8E746D9A7C08}" sibTransId="{6BB53925-8F8C-476B-920C-816BAA6BF78A}"/>
    <dgm:cxn modelId="{F3B0F34A-91E1-4951-9A7F-F172226C877B}" type="presOf" srcId="{B832B087-E3E8-4A6D-9339-8A7B33625636}" destId="{383923C7-9B5A-4A5E-AD40-573FB88CB908}" srcOrd="0" destOrd="0" presId="urn:microsoft.com/office/officeart/2005/8/layout/chevron2"/>
    <dgm:cxn modelId="{C574F54A-3018-4759-B393-7D146C5C050B}" type="presOf" srcId="{215BB785-565F-4C0C-BE2B-A0FBF4CAD4B0}" destId="{1CDFB4C2-DA72-4B65-B267-10171700BB51}" srcOrd="0" destOrd="0" presId="urn:microsoft.com/office/officeart/2005/8/layout/chevron2"/>
    <dgm:cxn modelId="{1522346B-1572-42D9-A3E8-28DDB0F9D0C7}" srcId="{A33A5F11-D4E9-4C38-95FA-C6BD107BD382}" destId="{CFB185D2-03FC-4787-918B-2317DFD922A5}" srcOrd="1" destOrd="0" parTransId="{C179B049-CA0B-4540-A180-DB3D51786193}" sibTransId="{942653A5-1D25-4860-8AA2-21C0B035789C}"/>
    <dgm:cxn modelId="{EED6CA4B-7F53-4F80-BD66-C806FDB640A0}" type="presOf" srcId="{2550265A-B7E1-411D-BE70-AC832B1A4CBD}" destId="{00841B2F-DC66-45B2-9C74-112F447787B1}" srcOrd="0" destOrd="0" presId="urn:microsoft.com/office/officeart/2005/8/layout/chevron2"/>
    <dgm:cxn modelId="{14A0FA6F-1850-4A33-A5A4-E47BEBBEBB2F}" srcId="{A33A5F11-D4E9-4C38-95FA-C6BD107BD382}" destId="{56AC7CDF-3A37-4508-8FB4-113EFB908AB9}" srcOrd="3" destOrd="0" parTransId="{A8FCCFA6-E033-42F2-B6DD-E9616944B24A}" sibTransId="{A59848AD-AA6C-4E49-B505-A0356E6D414B}"/>
    <dgm:cxn modelId="{37537A52-7797-407B-8F1D-38F2A56DEA03}" type="presOf" srcId="{601DEBC8-66DA-4513-BF9E-5D632F3B34EA}" destId="{05043A81-7C0B-4838-9A99-4444975F0F6D}" srcOrd="0" destOrd="0" presId="urn:microsoft.com/office/officeart/2005/8/layout/chevron2"/>
    <dgm:cxn modelId="{D44E8679-8FF5-40FB-B0B9-6BC8AF967152}" srcId="{A33A5F11-D4E9-4C38-95FA-C6BD107BD382}" destId="{55ACE2D7-49EF-4F61-B8E2-113B4966834E}" srcOrd="7" destOrd="0" parTransId="{757CD8F9-3052-4616-ADA3-E92FDC740894}" sibTransId="{1DCC0427-18D7-40C1-B0AE-B4C404C8645E}"/>
    <dgm:cxn modelId="{63F8405A-C1B9-48BF-B540-1D49CBE5FA3E}" type="presOf" srcId="{A33A5F11-D4E9-4C38-95FA-C6BD107BD382}" destId="{45B1E390-43C0-4FA3-894A-4E44CE77D90C}" srcOrd="0" destOrd="0" presId="urn:microsoft.com/office/officeart/2005/8/layout/chevron2"/>
    <dgm:cxn modelId="{A934DF5A-6952-494A-BC71-02A884871424}" srcId="{56AC7CDF-3A37-4508-8FB4-113EFB908AB9}" destId="{66DD02B1-4728-4E0A-BFA8-3089330F0937}" srcOrd="0" destOrd="0" parTransId="{A393BFCD-5B18-4F8A-A3D9-E0588CBD91D4}" sibTransId="{755D19E5-11C5-4615-B98D-C46FDED5FB48}"/>
    <dgm:cxn modelId="{35B1707B-8A59-4F13-A2D0-2ACA39238763}" srcId="{A33A5F11-D4E9-4C38-95FA-C6BD107BD382}" destId="{2550265A-B7E1-411D-BE70-AC832B1A4CBD}" srcOrd="8" destOrd="0" parTransId="{235F838E-A60B-4610-87E7-A972D0B9B4C0}" sibTransId="{21469479-059D-4E49-94BD-84FEB47F84AA}"/>
    <dgm:cxn modelId="{003AB57E-ADE9-4B98-AF5D-23F69F63A784}" srcId="{215BB785-565F-4C0C-BE2B-A0FBF4CAD4B0}" destId="{AFF13C89-65A0-4CB2-AC29-1DA9563073EC}" srcOrd="0" destOrd="0" parTransId="{5112AA94-BDCB-43C7-8092-56243772A3D4}" sibTransId="{8923BD6F-019C-47E1-8175-E19373AA5DBB}"/>
    <dgm:cxn modelId="{DA81A294-9EE4-47D7-950A-8429F292CFEB}" type="presOf" srcId="{CE14C0E2-8001-48C6-BE13-0F75DD1C61EF}" destId="{A8CEBF60-42D4-4D76-A130-CC5CE96101EB}" srcOrd="0" destOrd="0" presId="urn:microsoft.com/office/officeart/2005/8/layout/chevron2"/>
    <dgm:cxn modelId="{A76D77B2-FAC8-486B-94F7-EF4381F5E6B8}" type="presOf" srcId="{0787E754-BEEB-41BA-8546-0FFC4950519C}" destId="{3E4A082D-6655-4AC2-9FE2-23C533FA7DC5}" srcOrd="0" destOrd="0" presId="urn:microsoft.com/office/officeart/2005/8/layout/chevron2"/>
    <dgm:cxn modelId="{BB0C56B6-EE64-4E9A-8B77-92D147F6CC23}" type="presOf" srcId="{55ACE2D7-49EF-4F61-B8E2-113B4966834E}" destId="{DBA9D6FC-6A80-4256-B8DB-65B0F4ACC061}" srcOrd="0" destOrd="0" presId="urn:microsoft.com/office/officeart/2005/8/layout/chevron2"/>
    <dgm:cxn modelId="{82F2EFBC-537D-4404-9615-933ABF673B61}" srcId="{A33A5F11-D4E9-4C38-95FA-C6BD107BD382}" destId="{E4BB38FB-C19D-4941-AF5B-8B68EFBFFEAD}" srcOrd="2" destOrd="0" parTransId="{BC81CF91-2B7F-410C-ACF7-CA40810D7C9C}" sibTransId="{78130FD4-A878-4DEE-B820-43F4B020922E}"/>
    <dgm:cxn modelId="{FF8251CC-D027-4139-A14D-F813B1B5544D}" type="presOf" srcId="{6914023E-DAF1-473A-B670-E2EABFD64119}" destId="{881658C9-E92C-403C-BF56-92DDD78E9654}" srcOrd="0" destOrd="0" presId="urn:microsoft.com/office/officeart/2005/8/layout/chevron2"/>
    <dgm:cxn modelId="{329847DC-E614-43FC-9731-6DC1E041B88B}" type="presOf" srcId="{66DD02B1-4728-4E0A-BFA8-3089330F0937}" destId="{2E252317-6EC4-4C65-8EE7-13902C894084}" srcOrd="0" destOrd="0" presId="urn:microsoft.com/office/officeart/2005/8/layout/chevron2"/>
    <dgm:cxn modelId="{FA2866DF-AC65-4CD3-BE1F-1D68250F0483}" srcId="{E4BB38FB-C19D-4941-AF5B-8B68EFBFFEAD}" destId="{3D52DFE9-1F8D-4560-A13A-1C6C5D76DD04}" srcOrd="0" destOrd="0" parTransId="{6416AB2B-8C2D-4504-A9D6-193965C929A2}" sibTransId="{2470C2E2-CDC5-430E-AF39-C9AB3E65E606}"/>
    <dgm:cxn modelId="{D83FDCE6-AE6B-4C51-8F01-F3388A283E44}" srcId="{CFB185D2-03FC-4787-918B-2317DFD922A5}" destId="{601DEBC8-66DA-4513-BF9E-5D632F3B34EA}" srcOrd="0" destOrd="0" parTransId="{B161BC24-8CEB-4FA4-B453-E753E7E81B8F}" sibTransId="{64029011-645D-4FCB-BAC5-64397CE6C4BE}"/>
    <dgm:cxn modelId="{D60B75F6-D897-4CEA-8AF3-86E096C710D9}" type="presOf" srcId="{E4BB38FB-C19D-4941-AF5B-8B68EFBFFEAD}" destId="{8D10D10B-C5E1-4C57-B378-7DA8822F9D7F}" srcOrd="0" destOrd="0" presId="urn:microsoft.com/office/officeart/2005/8/layout/chevron2"/>
    <dgm:cxn modelId="{6214A1FE-6CC3-4C1D-8981-CE3D34743DB2}" type="presOf" srcId="{7FC438B7-4AC4-4ABC-BFF6-49AC3BD5EDFF}" destId="{2490D906-E6CC-4A27-821C-98F05A0E41A1}" srcOrd="0" destOrd="0" presId="urn:microsoft.com/office/officeart/2005/8/layout/chevron2"/>
    <dgm:cxn modelId="{C22BAFA0-41A9-4AF7-B448-41871BE09231}" type="presParOf" srcId="{45B1E390-43C0-4FA3-894A-4E44CE77D90C}" destId="{B07830C9-7F5D-4014-BC7B-49FB4BD69377}" srcOrd="0" destOrd="0" presId="urn:microsoft.com/office/officeart/2005/8/layout/chevron2"/>
    <dgm:cxn modelId="{BE68A967-3082-4E20-8100-1EBC688A5B29}" type="presParOf" srcId="{B07830C9-7F5D-4014-BC7B-49FB4BD69377}" destId="{73FC94CF-7B30-4048-9AE2-FE2C8B836958}" srcOrd="0" destOrd="0" presId="urn:microsoft.com/office/officeart/2005/8/layout/chevron2"/>
    <dgm:cxn modelId="{493EE660-9EFF-4D2D-A238-CD7056D54386}" type="presParOf" srcId="{B07830C9-7F5D-4014-BC7B-49FB4BD69377}" destId="{45A8B815-65BD-416E-947B-01646480464B}" srcOrd="1" destOrd="0" presId="urn:microsoft.com/office/officeart/2005/8/layout/chevron2"/>
    <dgm:cxn modelId="{A5DFDA09-32A6-44D4-AC59-E5C02B3DBC12}" type="presParOf" srcId="{45B1E390-43C0-4FA3-894A-4E44CE77D90C}" destId="{82E4DF56-976C-4F65-BA05-73F944272813}" srcOrd="1" destOrd="0" presId="urn:microsoft.com/office/officeart/2005/8/layout/chevron2"/>
    <dgm:cxn modelId="{78294F57-3CAA-4F00-AE31-C57563CE2306}" type="presParOf" srcId="{45B1E390-43C0-4FA3-894A-4E44CE77D90C}" destId="{D18CF02E-5D6C-4D7E-9E60-F3EBB501E911}" srcOrd="2" destOrd="0" presId="urn:microsoft.com/office/officeart/2005/8/layout/chevron2"/>
    <dgm:cxn modelId="{62FB72A5-8A42-4AD9-8A21-6977B7FDC2D4}" type="presParOf" srcId="{D18CF02E-5D6C-4D7E-9E60-F3EBB501E911}" destId="{035CFF3E-A6A7-4B97-B00D-E05CA64CE540}" srcOrd="0" destOrd="0" presId="urn:microsoft.com/office/officeart/2005/8/layout/chevron2"/>
    <dgm:cxn modelId="{045D1FA6-1781-4ACB-8C98-125173BE2DE2}" type="presParOf" srcId="{D18CF02E-5D6C-4D7E-9E60-F3EBB501E911}" destId="{05043A81-7C0B-4838-9A99-4444975F0F6D}" srcOrd="1" destOrd="0" presId="urn:microsoft.com/office/officeart/2005/8/layout/chevron2"/>
    <dgm:cxn modelId="{7770D0A6-CBA4-4D14-BA17-076F1AC2011B}" type="presParOf" srcId="{45B1E390-43C0-4FA3-894A-4E44CE77D90C}" destId="{54EDC36E-6D26-451A-9F88-85C20E320BD1}" srcOrd="3" destOrd="0" presId="urn:microsoft.com/office/officeart/2005/8/layout/chevron2"/>
    <dgm:cxn modelId="{3AA7F14A-0902-437B-BB8D-81F4004F6B7E}" type="presParOf" srcId="{45B1E390-43C0-4FA3-894A-4E44CE77D90C}" destId="{B4928495-AAFE-4554-9E92-50E8214038C5}" srcOrd="4" destOrd="0" presId="urn:microsoft.com/office/officeart/2005/8/layout/chevron2"/>
    <dgm:cxn modelId="{8A7CF0AB-B73C-4506-ADE1-967A98AAF6B3}" type="presParOf" srcId="{B4928495-AAFE-4554-9E92-50E8214038C5}" destId="{8D10D10B-C5E1-4C57-B378-7DA8822F9D7F}" srcOrd="0" destOrd="0" presId="urn:microsoft.com/office/officeart/2005/8/layout/chevron2"/>
    <dgm:cxn modelId="{478F1961-28C9-4FD1-B071-4D0430BD9820}" type="presParOf" srcId="{B4928495-AAFE-4554-9E92-50E8214038C5}" destId="{60C297EA-643A-4114-82F6-7D67958CA531}" srcOrd="1" destOrd="0" presId="urn:microsoft.com/office/officeart/2005/8/layout/chevron2"/>
    <dgm:cxn modelId="{9FF58FEC-FB90-43AD-A86C-3F1B2898BD89}" type="presParOf" srcId="{45B1E390-43C0-4FA3-894A-4E44CE77D90C}" destId="{82E60F29-B52D-4112-BD65-726BDEF82CD3}" srcOrd="5" destOrd="0" presId="urn:microsoft.com/office/officeart/2005/8/layout/chevron2"/>
    <dgm:cxn modelId="{ED43F35F-F8DB-4E19-AEAC-4F23BB40D3CF}" type="presParOf" srcId="{45B1E390-43C0-4FA3-894A-4E44CE77D90C}" destId="{F091B045-F738-4392-8AC7-5B1BFF6EF819}" srcOrd="6" destOrd="0" presId="urn:microsoft.com/office/officeart/2005/8/layout/chevron2"/>
    <dgm:cxn modelId="{F616291F-423C-4834-B1B3-D3B8FD830535}" type="presParOf" srcId="{F091B045-F738-4392-8AC7-5B1BFF6EF819}" destId="{72269F38-10FB-4636-87A9-3C8962028AAF}" srcOrd="0" destOrd="0" presId="urn:microsoft.com/office/officeart/2005/8/layout/chevron2"/>
    <dgm:cxn modelId="{AAEBC6BE-5C98-4B05-8FC4-113F89BDD43E}" type="presParOf" srcId="{F091B045-F738-4392-8AC7-5B1BFF6EF819}" destId="{2E252317-6EC4-4C65-8EE7-13902C894084}" srcOrd="1" destOrd="0" presId="urn:microsoft.com/office/officeart/2005/8/layout/chevron2"/>
    <dgm:cxn modelId="{AA7904A2-1970-4D26-98A2-FBF6B085300B}" type="presParOf" srcId="{45B1E390-43C0-4FA3-894A-4E44CE77D90C}" destId="{D57B6006-15CE-4EF9-AD6E-1DA35BEAF00E}" srcOrd="7" destOrd="0" presId="urn:microsoft.com/office/officeart/2005/8/layout/chevron2"/>
    <dgm:cxn modelId="{ABEB27AD-BE3F-4D9C-B343-0D6857B9CEE6}" type="presParOf" srcId="{45B1E390-43C0-4FA3-894A-4E44CE77D90C}" destId="{54961E96-E0AB-494B-B9EA-A29D820024F7}" srcOrd="8" destOrd="0" presId="urn:microsoft.com/office/officeart/2005/8/layout/chevron2"/>
    <dgm:cxn modelId="{F51D970A-E5EE-44BC-BC04-E0A0EF887FF0}" type="presParOf" srcId="{54961E96-E0AB-494B-B9EA-A29D820024F7}" destId="{1CDFB4C2-DA72-4B65-B267-10171700BB51}" srcOrd="0" destOrd="0" presId="urn:microsoft.com/office/officeart/2005/8/layout/chevron2"/>
    <dgm:cxn modelId="{D285ADF7-4BAF-4DD7-91BC-A113F51625C4}" type="presParOf" srcId="{54961E96-E0AB-494B-B9EA-A29D820024F7}" destId="{5C7836FE-9FCB-4658-B175-7B21EA408323}" srcOrd="1" destOrd="0" presId="urn:microsoft.com/office/officeart/2005/8/layout/chevron2"/>
    <dgm:cxn modelId="{A5F55827-3BCF-4DCA-9493-4B8D416A86F3}" type="presParOf" srcId="{45B1E390-43C0-4FA3-894A-4E44CE77D90C}" destId="{5BEA9D27-009E-4E12-AD10-F18C2B2A05D2}" srcOrd="9" destOrd="0" presId="urn:microsoft.com/office/officeart/2005/8/layout/chevron2"/>
    <dgm:cxn modelId="{6D60D7C7-443C-4C83-9307-30C9C0268BDE}" type="presParOf" srcId="{45B1E390-43C0-4FA3-894A-4E44CE77D90C}" destId="{5E96ACF7-66A5-44EA-91F9-178EE546A0AD}" srcOrd="10" destOrd="0" presId="urn:microsoft.com/office/officeart/2005/8/layout/chevron2"/>
    <dgm:cxn modelId="{D1B6BF82-AD19-47E2-A5BF-EEED97CCB218}" type="presParOf" srcId="{5E96ACF7-66A5-44EA-91F9-178EE546A0AD}" destId="{6D82DDD7-0177-4850-80B0-77379D2E717F}" srcOrd="0" destOrd="0" presId="urn:microsoft.com/office/officeart/2005/8/layout/chevron2"/>
    <dgm:cxn modelId="{738BFA9C-DD6D-48B1-B1D4-BB81741B62F7}" type="presParOf" srcId="{5E96ACF7-66A5-44EA-91F9-178EE546A0AD}" destId="{2490D906-E6CC-4A27-821C-98F05A0E41A1}" srcOrd="1" destOrd="0" presId="urn:microsoft.com/office/officeart/2005/8/layout/chevron2"/>
    <dgm:cxn modelId="{6850D7D2-4F1C-4EB1-8EF9-F464E1D3B4DF}" type="presParOf" srcId="{45B1E390-43C0-4FA3-894A-4E44CE77D90C}" destId="{B1FBBE8A-C69C-4F7F-88F2-F8B86B5A0A98}" srcOrd="11" destOrd="0" presId="urn:microsoft.com/office/officeart/2005/8/layout/chevron2"/>
    <dgm:cxn modelId="{B0C1B58C-C345-458A-A7CB-422B54E2698B}" type="presParOf" srcId="{45B1E390-43C0-4FA3-894A-4E44CE77D90C}" destId="{B88AFE99-9ACE-4174-AFDD-B44B19F5301E}" srcOrd="12" destOrd="0" presId="urn:microsoft.com/office/officeart/2005/8/layout/chevron2"/>
    <dgm:cxn modelId="{06DB926A-8CE6-485B-B5D7-4198403F17D0}" type="presParOf" srcId="{B88AFE99-9ACE-4174-AFDD-B44B19F5301E}" destId="{881658C9-E92C-403C-BF56-92DDD78E9654}" srcOrd="0" destOrd="0" presId="urn:microsoft.com/office/officeart/2005/8/layout/chevron2"/>
    <dgm:cxn modelId="{FC400371-0601-4E41-8C00-E2A6778C9A2C}" type="presParOf" srcId="{B88AFE99-9ACE-4174-AFDD-B44B19F5301E}" destId="{383923C7-9B5A-4A5E-AD40-573FB88CB908}" srcOrd="1" destOrd="0" presId="urn:microsoft.com/office/officeart/2005/8/layout/chevron2"/>
    <dgm:cxn modelId="{41784770-8660-43B9-B60F-685BFC4DD9F7}" type="presParOf" srcId="{45B1E390-43C0-4FA3-894A-4E44CE77D90C}" destId="{1A2E6133-7170-4C40-9AB8-6F17A89383F8}" srcOrd="13" destOrd="0" presId="urn:microsoft.com/office/officeart/2005/8/layout/chevron2"/>
    <dgm:cxn modelId="{3BD39BF8-DE10-405F-94EA-D62C64F423C2}" type="presParOf" srcId="{45B1E390-43C0-4FA3-894A-4E44CE77D90C}" destId="{466F0328-0346-42F5-91D7-558AFF70E11A}" srcOrd="14" destOrd="0" presId="urn:microsoft.com/office/officeart/2005/8/layout/chevron2"/>
    <dgm:cxn modelId="{9B8778DD-E211-49EF-B2FB-C837B4676D4C}" type="presParOf" srcId="{466F0328-0346-42F5-91D7-558AFF70E11A}" destId="{DBA9D6FC-6A80-4256-B8DB-65B0F4ACC061}" srcOrd="0" destOrd="0" presId="urn:microsoft.com/office/officeart/2005/8/layout/chevron2"/>
    <dgm:cxn modelId="{AE3C6E3C-21BB-462A-A901-FCFA432987E1}" type="presParOf" srcId="{466F0328-0346-42F5-91D7-558AFF70E11A}" destId="{3E4A082D-6655-4AC2-9FE2-23C533FA7DC5}" srcOrd="1" destOrd="0" presId="urn:microsoft.com/office/officeart/2005/8/layout/chevron2"/>
    <dgm:cxn modelId="{350ECBD7-D264-4858-8AA1-CCE40803B850}" type="presParOf" srcId="{45B1E390-43C0-4FA3-894A-4E44CE77D90C}" destId="{398ABA0C-233B-4215-947B-5D82B60E37F5}" srcOrd="15" destOrd="0" presId="urn:microsoft.com/office/officeart/2005/8/layout/chevron2"/>
    <dgm:cxn modelId="{1BD12565-FCF4-4241-935B-AB3A478C029D}" type="presParOf" srcId="{45B1E390-43C0-4FA3-894A-4E44CE77D90C}" destId="{97D04F5F-5822-477E-99AA-0A256E92A371}" srcOrd="16" destOrd="0" presId="urn:microsoft.com/office/officeart/2005/8/layout/chevron2"/>
    <dgm:cxn modelId="{81C32556-15F5-4F90-A337-1911D1B26E29}" type="presParOf" srcId="{97D04F5F-5822-477E-99AA-0A256E92A371}" destId="{00841B2F-DC66-45B2-9C74-112F447787B1}" srcOrd="0" destOrd="0" presId="urn:microsoft.com/office/officeart/2005/8/layout/chevron2"/>
    <dgm:cxn modelId="{36327C0B-8971-4CB4-A21E-0AFE5D152DAA}" type="presParOf" srcId="{97D04F5F-5822-477E-99AA-0A256E92A371}" destId="{A8CEBF60-42D4-4D76-A130-CC5CE96101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68B5BF-805F-4A3B-AB8F-91FCAED0E0B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2E8B0DC-0392-4F61-BCD4-16514895E4A4}">
      <dgm:prSet phldrT="[Text]"/>
      <dgm:spPr/>
      <dgm:t>
        <a:bodyPr/>
        <a:lstStyle/>
        <a:p>
          <a:r>
            <a:rPr lang="en-US" b="1" dirty="0">
              <a:solidFill>
                <a:srgbClr val="FF0000"/>
              </a:solidFill>
            </a:rPr>
            <a:t>Lab</a:t>
          </a:r>
          <a:r>
            <a:rPr lang="en-US" dirty="0"/>
            <a:t> - Laboratory</a:t>
          </a:r>
        </a:p>
      </dgm:t>
    </dgm:pt>
    <dgm:pt modelId="{E1D17897-5D46-455A-9727-1BAB69960E52}" type="parTrans" cxnId="{52BBF2E2-339C-4DE9-A574-1A70ED468971}">
      <dgm:prSet/>
      <dgm:spPr/>
      <dgm:t>
        <a:bodyPr/>
        <a:lstStyle/>
        <a:p>
          <a:endParaRPr lang="en-US"/>
        </a:p>
      </dgm:t>
    </dgm:pt>
    <dgm:pt modelId="{7DBAB53E-7F76-4102-988E-E549DEDB492F}" type="sibTrans" cxnId="{52BBF2E2-339C-4DE9-A574-1A70ED468971}">
      <dgm:prSet/>
      <dgm:spPr/>
      <dgm:t>
        <a:bodyPr/>
        <a:lstStyle/>
        <a:p>
          <a:endParaRPr lang="en-US"/>
        </a:p>
      </dgm:t>
    </dgm:pt>
    <dgm:pt modelId="{304D91C7-54D4-45EB-88B4-5D927A26655B}">
      <dgm:prSet phldrT="[Text]"/>
      <dgm:spPr/>
      <dgm:t>
        <a:bodyPr/>
        <a:lstStyle/>
        <a:p>
          <a:r>
            <a:rPr lang="en-US" b="1" dirty="0">
              <a:solidFill>
                <a:srgbClr val="FF0000"/>
              </a:solidFill>
            </a:rPr>
            <a:t>V</a:t>
          </a:r>
          <a:r>
            <a:rPr lang="en-US" dirty="0"/>
            <a:t>-  Virtual</a:t>
          </a:r>
        </a:p>
      </dgm:t>
    </dgm:pt>
    <dgm:pt modelId="{61EF74AD-B245-4244-B934-3D40B9DFE417}" type="parTrans" cxnId="{991D2DA3-8F16-4537-92F1-4C5F7B4482B6}">
      <dgm:prSet/>
      <dgm:spPr/>
      <dgm:t>
        <a:bodyPr/>
        <a:lstStyle/>
        <a:p>
          <a:endParaRPr lang="en-US"/>
        </a:p>
      </dgm:t>
    </dgm:pt>
    <dgm:pt modelId="{0CAC6BB6-B83B-4394-8FC9-64BFAC0DBDB6}" type="sibTrans" cxnId="{991D2DA3-8F16-4537-92F1-4C5F7B4482B6}">
      <dgm:prSet/>
      <dgm:spPr/>
      <dgm:t>
        <a:bodyPr/>
        <a:lstStyle/>
        <a:p>
          <a:endParaRPr lang="en-US"/>
        </a:p>
      </dgm:t>
    </dgm:pt>
    <dgm:pt modelId="{EC673BAA-5660-401B-965D-63960906B303}">
      <dgm:prSet phldrT="[Text]"/>
      <dgm:spPr/>
      <dgm:t>
        <a:bodyPr/>
        <a:lstStyle/>
        <a:p>
          <a:r>
            <a:rPr lang="en-US" b="1" dirty="0">
              <a:solidFill>
                <a:srgbClr val="FF0000"/>
              </a:solidFill>
            </a:rPr>
            <a:t>I</a:t>
          </a:r>
          <a:r>
            <a:rPr lang="en-US" dirty="0"/>
            <a:t>- Instrumentation </a:t>
          </a:r>
        </a:p>
      </dgm:t>
    </dgm:pt>
    <dgm:pt modelId="{EC2A3660-BD2D-46E2-B985-F2B33A47BD52}" type="parTrans" cxnId="{0C346E27-D445-4B0C-9809-1FB6310BDB44}">
      <dgm:prSet/>
      <dgm:spPr/>
      <dgm:t>
        <a:bodyPr/>
        <a:lstStyle/>
        <a:p>
          <a:endParaRPr lang="en-US"/>
        </a:p>
      </dgm:t>
    </dgm:pt>
    <dgm:pt modelId="{078BE054-F95D-456E-BFB3-7D87B79323B7}" type="sibTrans" cxnId="{0C346E27-D445-4B0C-9809-1FB6310BDB44}">
      <dgm:prSet/>
      <dgm:spPr/>
      <dgm:t>
        <a:bodyPr/>
        <a:lstStyle/>
        <a:p>
          <a:endParaRPr lang="en-US"/>
        </a:p>
      </dgm:t>
    </dgm:pt>
    <dgm:pt modelId="{5D7525CB-4835-4E09-88E2-5D1B5E5E80D6}">
      <dgm:prSet phldrT="[Text]"/>
      <dgm:spPr/>
      <dgm:t>
        <a:bodyPr/>
        <a:lstStyle/>
        <a:p>
          <a:r>
            <a:rPr lang="en-US" b="1" dirty="0">
              <a:solidFill>
                <a:srgbClr val="FF0000"/>
              </a:solidFill>
            </a:rPr>
            <a:t>E</a:t>
          </a:r>
          <a:r>
            <a:rPr lang="en-US" dirty="0"/>
            <a:t>- Engineering </a:t>
          </a:r>
        </a:p>
      </dgm:t>
    </dgm:pt>
    <dgm:pt modelId="{43FE703D-19E1-41DE-A000-8F464AE87B7B}" type="parTrans" cxnId="{9742656D-F2DA-4947-937C-27F09FB574D1}">
      <dgm:prSet/>
      <dgm:spPr/>
      <dgm:t>
        <a:bodyPr/>
        <a:lstStyle/>
        <a:p>
          <a:endParaRPr lang="en-US"/>
        </a:p>
      </dgm:t>
    </dgm:pt>
    <dgm:pt modelId="{1D9741BE-58E9-400B-B982-0BBD89C336AB}" type="sibTrans" cxnId="{9742656D-F2DA-4947-937C-27F09FB574D1}">
      <dgm:prSet/>
      <dgm:spPr/>
      <dgm:t>
        <a:bodyPr/>
        <a:lstStyle/>
        <a:p>
          <a:endParaRPr lang="en-US"/>
        </a:p>
      </dgm:t>
    </dgm:pt>
    <dgm:pt modelId="{6197A5C6-FA76-481E-AEBC-07B29C2B0708}">
      <dgm:prSet phldrT="[Text]"/>
      <dgm:spPr/>
      <dgm:t>
        <a:bodyPr/>
        <a:lstStyle/>
        <a:p>
          <a:r>
            <a:rPr lang="en-US" b="1" dirty="0">
              <a:solidFill>
                <a:srgbClr val="FF0000"/>
              </a:solidFill>
            </a:rPr>
            <a:t>W</a:t>
          </a:r>
          <a:r>
            <a:rPr lang="en-US" dirty="0"/>
            <a:t>- Workbench </a:t>
          </a:r>
        </a:p>
      </dgm:t>
    </dgm:pt>
    <dgm:pt modelId="{AB907DB9-391D-42D2-B723-D234391679A2}" type="parTrans" cxnId="{22DBB391-BABA-4D36-9DEE-32AFDBB1704E}">
      <dgm:prSet/>
      <dgm:spPr/>
      <dgm:t>
        <a:bodyPr/>
        <a:lstStyle/>
        <a:p>
          <a:endParaRPr lang="en-US"/>
        </a:p>
      </dgm:t>
    </dgm:pt>
    <dgm:pt modelId="{4768675F-41DB-4F75-912D-5A6FB4727D14}" type="sibTrans" cxnId="{22DBB391-BABA-4D36-9DEE-32AFDBB1704E}">
      <dgm:prSet/>
      <dgm:spPr/>
      <dgm:t>
        <a:bodyPr/>
        <a:lstStyle/>
        <a:p>
          <a:endParaRPr lang="en-US"/>
        </a:p>
      </dgm:t>
    </dgm:pt>
    <dgm:pt modelId="{A1CB25F5-FC95-40E1-9597-EC3CB42D0A03}" type="pres">
      <dgm:prSet presAssocID="{4668B5BF-805F-4A3B-AB8F-91FCAED0E0B8}" presName="outerComposite" presStyleCnt="0">
        <dgm:presLayoutVars>
          <dgm:chMax val="5"/>
          <dgm:dir/>
          <dgm:resizeHandles val="exact"/>
        </dgm:presLayoutVars>
      </dgm:prSet>
      <dgm:spPr/>
    </dgm:pt>
    <dgm:pt modelId="{7978302E-D90A-43F8-BAEE-598AE4DAEDD8}" type="pres">
      <dgm:prSet presAssocID="{4668B5BF-805F-4A3B-AB8F-91FCAED0E0B8}" presName="dummyMaxCanvas" presStyleCnt="0">
        <dgm:presLayoutVars/>
      </dgm:prSet>
      <dgm:spPr/>
    </dgm:pt>
    <dgm:pt modelId="{F25ECEB8-5E67-4EA8-A320-E08C09929F9A}" type="pres">
      <dgm:prSet presAssocID="{4668B5BF-805F-4A3B-AB8F-91FCAED0E0B8}" presName="FiveNodes_1" presStyleLbl="node1" presStyleIdx="0" presStyleCnt="5">
        <dgm:presLayoutVars>
          <dgm:bulletEnabled val="1"/>
        </dgm:presLayoutVars>
      </dgm:prSet>
      <dgm:spPr/>
    </dgm:pt>
    <dgm:pt modelId="{3848F970-FBCB-4740-8D24-03CA27A01DFC}" type="pres">
      <dgm:prSet presAssocID="{4668B5BF-805F-4A3B-AB8F-91FCAED0E0B8}" presName="FiveNodes_2" presStyleLbl="node1" presStyleIdx="1" presStyleCnt="5">
        <dgm:presLayoutVars>
          <dgm:bulletEnabled val="1"/>
        </dgm:presLayoutVars>
      </dgm:prSet>
      <dgm:spPr/>
    </dgm:pt>
    <dgm:pt modelId="{9ABB95A9-928B-40A2-A2C9-B17534D6F57E}" type="pres">
      <dgm:prSet presAssocID="{4668B5BF-805F-4A3B-AB8F-91FCAED0E0B8}" presName="FiveNodes_3" presStyleLbl="node1" presStyleIdx="2" presStyleCnt="5">
        <dgm:presLayoutVars>
          <dgm:bulletEnabled val="1"/>
        </dgm:presLayoutVars>
      </dgm:prSet>
      <dgm:spPr/>
    </dgm:pt>
    <dgm:pt modelId="{AF07F880-50BE-4F97-8F20-B0FC38FABF4D}" type="pres">
      <dgm:prSet presAssocID="{4668B5BF-805F-4A3B-AB8F-91FCAED0E0B8}" presName="FiveNodes_4" presStyleLbl="node1" presStyleIdx="3" presStyleCnt="5">
        <dgm:presLayoutVars>
          <dgm:bulletEnabled val="1"/>
        </dgm:presLayoutVars>
      </dgm:prSet>
      <dgm:spPr/>
    </dgm:pt>
    <dgm:pt modelId="{CD4F6088-D7CC-4B43-97A2-4BCBA090EEFC}" type="pres">
      <dgm:prSet presAssocID="{4668B5BF-805F-4A3B-AB8F-91FCAED0E0B8}" presName="FiveNodes_5" presStyleLbl="node1" presStyleIdx="4" presStyleCnt="5">
        <dgm:presLayoutVars>
          <dgm:bulletEnabled val="1"/>
        </dgm:presLayoutVars>
      </dgm:prSet>
      <dgm:spPr/>
    </dgm:pt>
    <dgm:pt modelId="{26C734DA-300B-4DE9-B6A4-EB1017AC7556}" type="pres">
      <dgm:prSet presAssocID="{4668B5BF-805F-4A3B-AB8F-91FCAED0E0B8}" presName="FiveConn_1-2" presStyleLbl="fgAccFollowNode1" presStyleIdx="0" presStyleCnt="4">
        <dgm:presLayoutVars>
          <dgm:bulletEnabled val="1"/>
        </dgm:presLayoutVars>
      </dgm:prSet>
      <dgm:spPr/>
    </dgm:pt>
    <dgm:pt modelId="{3B14CA34-8B2C-4506-8446-51D210FCFE43}" type="pres">
      <dgm:prSet presAssocID="{4668B5BF-805F-4A3B-AB8F-91FCAED0E0B8}" presName="FiveConn_2-3" presStyleLbl="fgAccFollowNode1" presStyleIdx="1" presStyleCnt="4">
        <dgm:presLayoutVars>
          <dgm:bulletEnabled val="1"/>
        </dgm:presLayoutVars>
      </dgm:prSet>
      <dgm:spPr/>
    </dgm:pt>
    <dgm:pt modelId="{AFE9DC62-5843-4CFC-AB30-DF2C272ADC48}" type="pres">
      <dgm:prSet presAssocID="{4668B5BF-805F-4A3B-AB8F-91FCAED0E0B8}" presName="FiveConn_3-4" presStyleLbl="fgAccFollowNode1" presStyleIdx="2" presStyleCnt="4">
        <dgm:presLayoutVars>
          <dgm:bulletEnabled val="1"/>
        </dgm:presLayoutVars>
      </dgm:prSet>
      <dgm:spPr/>
    </dgm:pt>
    <dgm:pt modelId="{92963A21-9D57-462B-BCC5-ECA556DD4B4A}" type="pres">
      <dgm:prSet presAssocID="{4668B5BF-805F-4A3B-AB8F-91FCAED0E0B8}" presName="FiveConn_4-5" presStyleLbl="fgAccFollowNode1" presStyleIdx="3" presStyleCnt="4">
        <dgm:presLayoutVars>
          <dgm:bulletEnabled val="1"/>
        </dgm:presLayoutVars>
      </dgm:prSet>
      <dgm:spPr/>
    </dgm:pt>
    <dgm:pt modelId="{BDEF69F6-29B6-4BE3-A5A8-70DB7E7F4934}" type="pres">
      <dgm:prSet presAssocID="{4668B5BF-805F-4A3B-AB8F-91FCAED0E0B8}" presName="FiveNodes_1_text" presStyleLbl="node1" presStyleIdx="4" presStyleCnt="5">
        <dgm:presLayoutVars>
          <dgm:bulletEnabled val="1"/>
        </dgm:presLayoutVars>
      </dgm:prSet>
      <dgm:spPr/>
    </dgm:pt>
    <dgm:pt modelId="{565F8300-E45A-47A4-8382-810DDE9BD9FD}" type="pres">
      <dgm:prSet presAssocID="{4668B5BF-805F-4A3B-AB8F-91FCAED0E0B8}" presName="FiveNodes_2_text" presStyleLbl="node1" presStyleIdx="4" presStyleCnt="5">
        <dgm:presLayoutVars>
          <dgm:bulletEnabled val="1"/>
        </dgm:presLayoutVars>
      </dgm:prSet>
      <dgm:spPr/>
    </dgm:pt>
    <dgm:pt modelId="{ABF87F1B-9A2E-4C77-B9C0-3ACD53FE136E}" type="pres">
      <dgm:prSet presAssocID="{4668B5BF-805F-4A3B-AB8F-91FCAED0E0B8}" presName="FiveNodes_3_text" presStyleLbl="node1" presStyleIdx="4" presStyleCnt="5">
        <dgm:presLayoutVars>
          <dgm:bulletEnabled val="1"/>
        </dgm:presLayoutVars>
      </dgm:prSet>
      <dgm:spPr/>
    </dgm:pt>
    <dgm:pt modelId="{38702ADE-8C62-458C-BF7E-08EBCF41DD56}" type="pres">
      <dgm:prSet presAssocID="{4668B5BF-805F-4A3B-AB8F-91FCAED0E0B8}" presName="FiveNodes_4_text" presStyleLbl="node1" presStyleIdx="4" presStyleCnt="5">
        <dgm:presLayoutVars>
          <dgm:bulletEnabled val="1"/>
        </dgm:presLayoutVars>
      </dgm:prSet>
      <dgm:spPr/>
    </dgm:pt>
    <dgm:pt modelId="{D4BA1CDF-B260-417A-ABC5-0DE2791115D8}" type="pres">
      <dgm:prSet presAssocID="{4668B5BF-805F-4A3B-AB8F-91FCAED0E0B8}" presName="FiveNodes_5_text" presStyleLbl="node1" presStyleIdx="4" presStyleCnt="5">
        <dgm:presLayoutVars>
          <dgm:bulletEnabled val="1"/>
        </dgm:presLayoutVars>
      </dgm:prSet>
      <dgm:spPr/>
    </dgm:pt>
  </dgm:ptLst>
  <dgm:cxnLst>
    <dgm:cxn modelId="{D97D5013-047C-4822-98CD-3104C3D588EC}" type="presOf" srcId="{4668B5BF-805F-4A3B-AB8F-91FCAED0E0B8}" destId="{A1CB25F5-FC95-40E1-9597-EC3CB42D0A03}" srcOrd="0" destOrd="0" presId="urn:microsoft.com/office/officeart/2005/8/layout/vProcess5"/>
    <dgm:cxn modelId="{0C346E27-D445-4B0C-9809-1FB6310BDB44}" srcId="{4668B5BF-805F-4A3B-AB8F-91FCAED0E0B8}" destId="{EC673BAA-5660-401B-965D-63960906B303}" srcOrd="2" destOrd="0" parTransId="{EC2A3660-BD2D-46E2-B985-F2B33A47BD52}" sibTransId="{078BE054-F95D-456E-BFB3-7D87B79323B7}"/>
    <dgm:cxn modelId="{8589DC2E-C851-4011-8CE8-79985470009C}" type="presOf" srcId="{304D91C7-54D4-45EB-88B4-5D927A26655B}" destId="{565F8300-E45A-47A4-8382-810DDE9BD9FD}" srcOrd="1" destOrd="0" presId="urn:microsoft.com/office/officeart/2005/8/layout/vProcess5"/>
    <dgm:cxn modelId="{715A5D33-272F-4B1A-9EBC-CDC772893525}" type="presOf" srcId="{EC673BAA-5660-401B-965D-63960906B303}" destId="{9ABB95A9-928B-40A2-A2C9-B17534D6F57E}" srcOrd="0" destOrd="0" presId="urn:microsoft.com/office/officeart/2005/8/layout/vProcess5"/>
    <dgm:cxn modelId="{B393EB3A-F02B-4872-9C9A-3B507EA9BC81}" type="presOf" srcId="{1D9741BE-58E9-400B-B982-0BBD89C336AB}" destId="{92963A21-9D57-462B-BCC5-ECA556DD4B4A}" srcOrd="0" destOrd="0" presId="urn:microsoft.com/office/officeart/2005/8/layout/vProcess5"/>
    <dgm:cxn modelId="{3AA19B3E-1FED-4146-9D9C-40EE081472AD}" type="presOf" srcId="{6197A5C6-FA76-481E-AEBC-07B29C2B0708}" destId="{D4BA1CDF-B260-417A-ABC5-0DE2791115D8}" srcOrd="1" destOrd="0" presId="urn:microsoft.com/office/officeart/2005/8/layout/vProcess5"/>
    <dgm:cxn modelId="{5F484061-A4D7-49D0-83CB-33A42A02AEB6}" type="presOf" srcId="{5D7525CB-4835-4E09-88E2-5D1B5E5E80D6}" destId="{38702ADE-8C62-458C-BF7E-08EBCF41DD56}" srcOrd="1" destOrd="0" presId="urn:microsoft.com/office/officeart/2005/8/layout/vProcess5"/>
    <dgm:cxn modelId="{1CF2754B-DBCB-4859-947F-5AE844A784D9}" type="presOf" srcId="{E2E8B0DC-0392-4F61-BCD4-16514895E4A4}" destId="{F25ECEB8-5E67-4EA8-A320-E08C09929F9A}" srcOrd="0" destOrd="0" presId="urn:microsoft.com/office/officeart/2005/8/layout/vProcess5"/>
    <dgm:cxn modelId="{786ABE4B-A6F6-47F9-831B-2EE50345330F}" type="presOf" srcId="{0CAC6BB6-B83B-4394-8FC9-64BFAC0DBDB6}" destId="{3B14CA34-8B2C-4506-8446-51D210FCFE43}" srcOrd="0" destOrd="0" presId="urn:microsoft.com/office/officeart/2005/8/layout/vProcess5"/>
    <dgm:cxn modelId="{9742656D-F2DA-4947-937C-27F09FB574D1}" srcId="{4668B5BF-805F-4A3B-AB8F-91FCAED0E0B8}" destId="{5D7525CB-4835-4E09-88E2-5D1B5E5E80D6}" srcOrd="3" destOrd="0" parTransId="{43FE703D-19E1-41DE-A000-8F464AE87B7B}" sibTransId="{1D9741BE-58E9-400B-B982-0BBD89C336AB}"/>
    <dgm:cxn modelId="{BA518B82-D62B-40C3-B9CA-0408AA3D0864}" type="presOf" srcId="{304D91C7-54D4-45EB-88B4-5D927A26655B}" destId="{3848F970-FBCB-4740-8D24-03CA27A01DFC}" srcOrd="0" destOrd="0" presId="urn:microsoft.com/office/officeart/2005/8/layout/vProcess5"/>
    <dgm:cxn modelId="{22DBB391-BABA-4D36-9DEE-32AFDBB1704E}" srcId="{4668B5BF-805F-4A3B-AB8F-91FCAED0E0B8}" destId="{6197A5C6-FA76-481E-AEBC-07B29C2B0708}" srcOrd="4" destOrd="0" parTransId="{AB907DB9-391D-42D2-B723-D234391679A2}" sibTransId="{4768675F-41DB-4F75-912D-5A6FB4727D14}"/>
    <dgm:cxn modelId="{72BCE393-ADE3-4D82-8954-2C25C6F183B5}" type="presOf" srcId="{5D7525CB-4835-4E09-88E2-5D1B5E5E80D6}" destId="{AF07F880-50BE-4F97-8F20-B0FC38FABF4D}" srcOrd="0" destOrd="0" presId="urn:microsoft.com/office/officeart/2005/8/layout/vProcess5"/>
    <dgm:cxn modelId="{0048E2A0-6375-4738-ABE2-EDD338A274EC}" type="presOf" srcId="{6197A5C6-FA76-481E-AEBC-07B29C2B0708}" destId="{CD4F6088-D7CC-4B43-97A2-4BCBA090EEFC}" srcOrd="0" destOrd="0" presId="urn:microsoft.com/office/officeart/2005/8/layout/vProcess5"/>
    <dgm:cxn modelId="{991D2DA3-8F16-4537-92F1-4C5F7B4482B6}" srcId="{4668B5BF-805F-4A3B-AB8F-91FCAED0E0B8}" destId="{304D91C7-54D4-45EB-88B4-5D927A26655B}" srcOrd="1" destOrd="0" parTransId="{61EF74AD-B245-4244-B934-3D40B9DFE417}" sibTransId="{0CAC6BB6-B83B-4394-8FC9-64BFAC0DBDB6}"/>
    <dgm:cxn modelId="{82029FC7-2E51-4E80-B672-6B806504B5BA}" type="presOf" srcId="{7DBAB53E-7F76-4102-988E-E549DEDB492F}" destId="{26C734DA-300B-4DE9-B6A4-EB1017AC7556}" srcOrd="0" destOrd="0" presId="urn:microsoft.com/office/officeart/2005/8/layout/vProcess5"/>
    <dgm:cxn modelId="{42D09DD7-9E6C-48C3-AFC8-077557D71FD7}" type="presOf" srcId="{078BE054-F95D-456E-BFB3-7D87B79323B7}" destId="{AFE9DC62-5843-4CFC-AB30-DF2C272ADC48}" srcOrd="0" destOrd="0" presId="urn:microsoft.com/office/officeart/2005/8/layout/vProcess5"/>
    <dgm:cxn modelId="{9ACEC0DC-90A3-466F-9EEF-23410F8B6152}" type="presOf" srcId="{EC673BAA-5660-401B-965D-63960906B303}" destId="{ABF87F1B-9A2E-4C77-B9C0-3ACD53FE136E}" srcOrd="1" destOrd="0" presId="urn:microsoft.com/office/officeart/2005/8/layout/vProcess5"/>
    <dgm:cxn modelId="{52BBF2E2-339C-4DE9-A574-1A70ED468971}" srcId="{4668B5BF-805F-4A3B-AB8F-91FCAED0E0B8}" destId="{E2E8B0DC-0392-4F61-BCD4-16514895E4A4}" srcOrd="0" destOrd="0" parTransId="{E1D17897-5D46-455A-9727-1BAB69960E52}" sibTransId="{7DBAB53E-7F76-4102-988E-E549DEDB492F}"/>
    <dgm:cxn modelId="{8E5E65EC-27F0-4EC1-907F-A9C7A0466FC1}" type="presOf" srcId="{E2E8B0DC-0392-4F61-BCD4-16514895E4A4}" destId="{BDEF69F6-29B6-4BE3-A5A8-70DB7E7F4934}" srcOrd="1" destOrd="0" presId="urn:microsoft.com/office/officeart/2005/8/layout/vProcess5"/>
    <dgm:cxn modelId="{D76F0826-1EA7-43B0-96D4-06D254BE1375}" type="presParOf" srcId="{A1CB25F5-FC95-40E1-9597-EC3CB42D0A03}" destId="{7978302E-D90A-43F8-BAEE-598AE4DAEDD8}" srcOrd="0" destOrd="0" presId="urn:microsoft.com/office/officeart/2005/8/layout/vProcess5"/>
    <dgm:cxn modelId="{B6F3EEFC-8064-45C6-99AE-76A341492A20}" type="presParOf" srcId="{A1CB25F5-FC95-40E1-9597-EC3CB42D0A03}" destId="{F25ECEB8-5E67-4EA8-A320-E08C09929F9A}" srcOrd="1" destOrd="0" presId="urn:microsoft.com/office/officeart/2005/8/layout/vProcess5"/>
    <dgm:cxn modelId="{776C24CC-BCB0-4BF2-A380-28F58FAD3FC7}" type="presParOf" srcId="{A1CB25F5-FC95-40E1-9597-EC3CB42D0A03}" destId="{3848F970-FBCB-4740-8D24-03CA27A01DFC}" srcOrd="2" destOrd="0" presId="urn:microsoft.com/office/officeart/2005/8/layout/vProcess5"/>
    <dgm:cxn modelId="{4D50AC0E-0D74-4780-B50D-9C3DC31F94D7}" type="presParOf" srcId="{A1CB25F5-FC95-40E1-9597-EC3CB42D0A03}" destId="{9ABB95A9-928B-40A2-A2C9-B17534D6F57E}" srcOrd="3" destOrd="0" presId="urn:microsoft.com/office/officeart/2005/8/layout/vProcess5"/>
    <dgm:cxn modelId="{FC548139-6653-47A5-8D14-14FEA48175AD}" type="presParOf" srcId="{A1CB25F5-FC95-40E1-9597-EC3CB42D0A03}" destId="{AF07F880-50BE-4F97-8F20-B0FC38FABF4D}" srcOrd="4" destOrd="0" presId="urn:microsoft.com/office/officeart/2005/8/layout/vProcess5"/>
    <dgm:cxn modelId="{66354C99-371E-4C74-B949-D990D107970A}" type="presParOf" srcId="{A1CB25F5-FC95-40E1-9597-EC3CB42D0A03}" destId="{CD4F6088-D7CC-4B43-97A2-4BCBA090EEFC}" srcOrd="5" destOrd="0" presId="urn:microsoft.com/office/officeart/2005/8/layout/vProcess5"/>
    <dgm:cxn modelId="{4A361C45-7219-4C6E-B8A8-4C50441987EB}" type="presParOf" srcId="{A1CB25F5-FC95-40E1-9597-EC3CB42D0A03}" destId="{26C734DA-300B-4DE9-B6A4-EB1017AC7556}" srcOrd="6" destOrd="0" presId="urn:microsoft.com/office/officeart/2005/8/layout/vProcess5"/>
    <dgm:cxn modelId="{F7110EF4-E7B0-4CAA-8661-216F204EF13B}" type="presParOf" srcId="{A1CB25F5-FC95-40E1-9597-EC3CB42D0A03}" destId="{3B14CA34-8B2C-4506-8446-51D210FCFE43}" srcOrd="7" destOrd="0" presId="urn:microsoft.com/office/officeart/2005/8/layout/vProcess5"/>
    <dgm:cxn modelId="{DCDBF856-F4D9-479A-A246-B6477C452A59}" type="presParOf" srcId="{A1CB25F5-FC95-40E1-9597-EC3CB42D0A03}" destId="{AFE9DC62-5843-4CFC-AB30-DF2C272ADC48}" srcOrd="8" destOrd="0" presId="urn:microsoft.com/office/officeart/2005/8/layout/vProcess5"/>
    <dgm:cxn modelId="{D689F7F6-9737-42CB-BA1E-FC2D7724F6AF}" type="presParOf" srcId="{A1CB25F5-FC95-40E1-9597-EC3CB42D0A03}" destId="{92963A21-9D57-462B-BCC5-ECA556DD4B4A}" srcOrd="9" destOrd="0" presId="urn:microsoft.com/office/officeart/2005/8/layout/vProcess5"/>
    <dgm:cxn modelId="{6F7DA62C-CF17-4DE2-AFEF-E7EC75731B1C}" type="presParOf" srcId="{A1CB25F5-FC95-40E1-9597-EC3CB42D0A03}" destId="{BDEF69F6-29B6-4BE3-A5A8-70DB7E7F4934}" srcOrd="10" destOrd="0" presId="urn:microsoft.com/office/officeart/2005/8/layout/vProcess5"/>
    <dgm:cxn modelId="{71DA619C-289C-4549-9C75-8D0DD4250541}" type="presParOf" srcId="{A1CB25F5-FC95-40E1-9597-EC3CB42D0A03}" destId="{565F8300-E45A-47A4-8382-810DDE9BD9FD}" srcOrd="11" destOrd="0" presId="urn:microsoft.com/office/officeart/2005/8/layout/vProcess5"/>
    <dgm:cxn modelId="{EAAAD864-6054-4308-99F7-7C3CB5D5F5BA}" type="presParOf" srcId="{A1CB25F5-FC95-40E1-9597-EC3CB42D0A03}" destId="{ABF87F1B-9A2E-4C77-B9C0-3ACD53FE136E}" srcOrd="12" destOrd="0" presId="urn:microsoft.com/office/officeart/2005/8/layout/vProcess5"/>
    <dgm:cxn modelId="{C7C02265-62BD-4B87-8EDC-9BA2981E899B}" type="presParOf" srcId="{A1CB25F5-FC95-40E1-9597-EC3CB42D0A03}" destId="{38702ADE-8C62-458C-BF7E-08EBCF41DD56}" srcOrd="13" destOrd="0" presId="urn:microsoft.com/office/officeart/2005/8/layout/vProcess5"/>
    <dgm:cxn modelId="{FAD39397-8CA8-479F-8FBB-EA0D2CAB8741}" type="presParOf" srcId="{A1CB25F5-FC95-40E1-9597-EC3CB42D0A03}" destId="{D4BA1CDF-B260-417A-ABC5-0DE2791115D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1CCE01-F806-454A-A413-B238C7D4940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4B028FF-95BB-46F4-B8FD-387D4D76DAC0}">
      <dgm:prSet phldrT="[Text]"/>
      <dgm:spPr/>
      <dgm:t>
        <a:bodyPr/>
        <a:lstStyle/>
        <a:p>
          <a:r>
            <a:rPr lang="en-US" b="0" i="0" dirty="0"/>
            <a:t>LabVIEW offers a graphical programming approach that helps you visualize every aspect of your application, including hardware configuration, measurement data, and debugging.</a:t>
          </a:r>
          <a:endParaRPr lang="en-US" dirty="0"/>
        </a:p>
      </dgm:t>
    </dgm:pt>
    <dgm:pt modelId="{D885830E-723E-44E2-820D-93FF82947E69}" type="parTrans" cxnId="{8805292A-0A90-40EC-B001-5C6751C13509}">
      <dgm:prSet/>
      <dgm:spPr/>
      <dgm:t>
        <a:bodyPr/>
        <a:lstStyle/>
        <a:p>
          <a:endParaRPr lang="en-US"/>
        </a:p>
      </dgm:t>
    </dgm:pt>
    <dgm:pt modelId="{C2FAD5A4-A943-4553-8264-ED8326F4DAB6}" type="sibTrans" cxnId="{8805292A-0A90-40EC-B001-5C6751C13509}">
      <dgm:prSet/>
      <dgm:spPr/>
      <dgm:t>
        <a:bodyPr/>
        <a:lstStyle/>
        <a:p>
          <a:endParaRPr lang="en-US"/>
        </a:p>
      </dgm:t>
    </dgm:pt>
    <dgm:pt modelId="{533B73BF-28DB-4475-B8D1-1737B93F77D4}">
      <dgm:prSet phldrT="[Text]"/>
      <dgm:spPr/>
      <dgm:t>
        <a:bodyPr/>
        <a:lstStyle/>
        <a:p>
          <a:r>
            <a:rPr lang="en-US" b="0" i="0" dirty="0"/>
            <a:t>This visualization makes it simple to integrate measurement hardware from any vendor, represent complex logic on the diagram, develop data analysis algorithms, and design custom engineering user interfaces.</a:t>
          </a:r>
          <a:endParaRPr lang="en-US" dirty="0"/>
        </a:p>
      </dgm:t>
    </dgm:pt>
    <dgm:pt modelId="{8A5C7C45-4A98-4B3E-BC3F-D221C240A0F8}" type="parTrans" cxnId="{D0B8CE8A-7119-4DC9-BDFB-3E4219DA0432}">
      <dgm:prSet/>
      <dgm:spPr/>
      <dgm:t>
        <a:bodyPr/>
        <a:lstStyle/>
        <a:p>
          <a:endParaRPr lang="en-US"/>
        </a:p>
      </dgm:t>
    </dgm:pt>
    <dgm:pt modelId="{CF791413-D3A5-4E54-9AB4-CC9CCECBFDD1}" type="sibTrans" cxnId="{D0B8CE8A-7119-4DC9-BDFB-3E4219DA0432}">
      <dgm:prSet/>
      <dgm:spPr/>
      <dgm:t>
        <a:bodyPr/>
        <a:lstStyle/>
        <a:p>
          <a:endParaRPr lang="en-US"/>
        </a:p>
      </dgm:t>
    </dgm:pt>
    <dgm:pt modelId="{CDCC4679-BAC7-4619-ABAA-D71231DF1188}">
      <dgm:prSet phldrT="[Text]"/>
      <dgm:spPr/>
      <dgm:t>
        <a:bodyPr/>
        <a:lstStyle/>
        <a:p>
          <a:r>
            <a:rPr lang="en-US" dirty="0"/>
            <a:t>LabVIEW uses a graphic interface that enables different elements to be joined together to provide the required flow.</a:t>
          </a:r>
        </a:p>
      </dgm:t>
    </dgm:pt>
    <dgm:pt modelId="{71722C93-6E3E-4E87-9E2E-F3ED2A204306}" type="parTrans" cxnId="{A53DF54F-DC47-4AB5-BD88-9478765F0BF1}">
      <dgm:prSet/>
      <dgm:spPr/>
      <dgm:t>
        <a:bodyPr/>
        <a:lstStyle/>
        <a:p>
          <a:endParaRPr lang="en-US"/>
        </a:p>
      </dgm:t>
    </dgm:pt>
    <dgm:pt modelId="{21E1F051-6812-4944-9881-58C7C39BC7CF}" type="sibTrans" cxnId="{A53DF54F-DC47-4AB5-BD88-9478765F0BF1}">
      <dgm:prSet/>
      <dgm:spPr/>
      <dgm:t>
        <a:bodyPr/>
        <a:lstStyle/>
        <a:p>
          <a:endParaRPr lang="en-US"/>
        </a:p>
      </dgm:t>
    </dgm:pt>
    <dgm:pt modelId="{71319EC5-8A86-4404-91D6-EF85A99D47BD}">
      <dgm:prSet phldrT="[Text]"/>
      <dgm:spPr/>
      <dgm:t>
        <a:bodyPr/>
        <a:lstStyle/>
        <a:p>
          <a:r>
            <a:rPr lang="en-US" dirty="0"/>
            <a:t>Furthermore, </a:t>
          </a:r>
          <a:r>
            <a:rPr lang="en-US"/>
            <a:t>LabVIEW isa  </a:t>
          </a:r>
          <a:r>
            <a:rPr lang="en-US" dirty="0"/>
            <a:t>systems engineering software for  applications that require test, measurement, and control with rapid access to hardware and data insights.</a:t>
          </a:r>
        </a:p>
      </dgm:t>
    </dgm:pt>
    <dgm:pt modelId="{3570D54F-B31D-44EC-B0F0-B31FA7329C91}" type="parTrans" cxnId="{A3AC7DFD-F893-4540-BCA9-48DF19D61CF0}">
      <dgm:prSet/>
      <dgm:spPr/>
      <dgm:t>
        <a:bodyPr/>
        <a:lstStyle/>
        <a:p>
          <a:endParaRPr lang="en-US"/>
        </a:p>
      </dgm:t>
    </dgm:pt>
    <dgm:pt modelId="{FD619623-23CE-4FE9-AC48-828771FD4528}" type="sibTrans" cxnId="{A3AC7DFD-F893-4540-BCA9-48DF19D61CF0}">
      <dgm:prSet/>
      <dgm:spPr/>
      <dgm:t>
        <a:bodyPr/>
        <a:lstStyle/>
        <a:p>
          <a:endParaRPr lang="en-US"/>
        </a:p>
      </dgm:t>
    </dgm:pt>
    <dgm:pt modelId="{483CD70D-3011-49C8-99E2-34B3F06989A8}">
      <dgm:prSet phldrT="[Text]"/>
      <dgm:spPr/>
      <dgm:t>
        <a:bodyPr/>
        <a:lstStyle/>
        <a:p>
          <a:r>
            <a:rPr lang="en-US" b="0" i="0" dirty="0"/>
            <a:t>And remotely controlling  certain process, mission and task….</a:t>
          </a:r>
          <a:endParaRPr lang="en-US" dirty="0"/>
        </a:p>
      </dgm:t>
    </dgm:pt>
    <dgm:pt modelId="{A51A73BC-C222-4A4F-B5C9-55C7090928CB}" type="sibTrans" cxnId="{D61612E7-B798-4F23-B2CB-0AA716B8C5E6}">
      <dgm:prSet/>
      <dgm:spPr/>
      <dgm:t>
        <a:bodyPr/>
        <a:lstStyle/>
        <a:p>
          <a:endParaRPr lang="en-US"/>
        </a:p>
      </dgm:t>
    </dgm:pt>
    <dgm:pt modelId="{6057A694-C607-40B6-B8E6-AE7B93B9CB08}" type="parTrans" cxnId="{D61612E7-B798-4F23-B2CB-0AA716B8C5E6}">
      <dgm:prSet/>
      <dgm:spPr/>
      <dgm:t>
        <a:bodyPr/>
        <a:lstStyle/>
        <a:p>
          <a:endParaRPr lang="en-US"/>
        </a:p>
      </dgm:t>
    </dgm:pt>
    <dgm:pt modelId="{B2BB6B98-BB9E-4F16-B0AB-77CC1C718D27}" type="pres">
      <dgm:prSet presAssocID="{BE1CCE01-F806-454A-A413-B238C7D49401}" presName="outerComposite" presStyleCnt="0">
        <dgm:presLayoutVars>
          <dgm:chMax val="5"/>
          <dgm:dir/>
          <dgm:resizeHandles val="exact"/>
        </dgm:presLayoutVars>
      </dgm:prSet>
      <dgm:spPr/>
    </dgm:pt>
    <dgm:pt modelId="{C800CB8E-F209-4E37-97D1-13F6393B7847}" type="pres">
      <dgm:prSet presAssocID="{BE1CCE01-F806-454A-A413-B238C7D49401}" presName="dummyMaxCanvas" presStyleCnt="0">
        <dgm:presLayoutVars/>
      </dgm:prSet>
      <dgm:spPr/>
    </dgm:pt>
    <dgm:pt modelId="{5461E764-2169-4CE7-84A2-E50534024924}" type="pres">
      <dgm:prSet presAssocID="{BE1CCE01-F806-454A-A413-B238C7D49401}" presName="FiveNodes_1" presStyleLbl="node1" presStyleIdx="0" presStyleCnt="5" custLinFactNeighborX="3855" custLinFactNeighborY="-4604">
        <dgm:presLayoutVars>
          <dgm:bulletEnabled val="1"/>
        </dgm:presLayoutVars>
      </dgm:prSet>
      <dgm:spPr/>
    </dgm:pt>
    <dgm:pt modelId="{0D911BF7-3A17-4FFB-8BD7-C71D5146F05C}" type="pres">
      <dgm:prSet presAssocID="{BE1CCE01-F806-454A-A413-B238C7D49401}" presName="FiveNodes_2" presStyleLbl="node1" presStyleIdx="1" presStyleCnt="5" custLinFactNeighborX="3515" custLinFactNeighborY="0">
        <dgm:presLayoutVars>
          <dgm:bulletEnabled val="1"/>
        </dgm:presLayoutVars>
      </dgm:prSet>
      <dgm:spPr/>
    </dgm:pt>
    <dgm:pt modelId="{C5F78A0A-29EA-43D1-8E9C-6B85DEB72AB9}" type="pres">
      <dgm:prSet presAssocID="{BE1CCE01-F806-454A-A413-B238C7D49401}" presName="FiveNodes_3" presStyleLbl="node1" presStyleIdx="2" presStyleCnt="5">
        <dgm:presLayoutVars>
          <dgm:bulletEnabled val="1"/>
        </dgm:presLayoutVars>
      </dgm:prSet>
      <dgm:spPr/>
    </dgm:pt>
    <dgm:pt modelId="{289A06C6-FD72-4C98-B973-FED8DA496E11}" type="pres">
      <dgm:prSet presAssocID="{BE1CCE01-F806-454A-A413-B238C7D49401}" presName="FiveNodes_4" presStyleLbl="node1" presStyleIdx="3" presStyleCnt="5">
        <dgm:presLayoutVars>
          <dgm:bulletEnabled val="1"/>
        </dgm:presLayoutVars>
      </dgm:prSet>
      <dgm:spPr/>
    </dgm:pt>
    <dgm:pt modelId="{B0CB1E2C-9B9E-4635-845F-F833E9F65E6E}" type="pres">
      <dgm:prSet presAssocID="{BE1CCE01-F806-454A-A413-B238C7D49401}" presName="FiveNodes_5" presStyleLbl="node1" presStyleIdx="4" presStyleCnt="5" custLinFactNeighborX="-713" custLinFactNeighborY="-3430">
        <dgm:presLayoutVars>
          <dgm:bulletEnabled val="1"/>
        </dgm:presLayoutVars>
      </dgm:prSet>
      <dgm:spPr/>
    </dgm:pt>
    <dgm:pt modelId="{206AEE46-9CB3-4E2D-81AD-26B34A9D36EE}" type="pres">
      <dgm:prSet presAssocID="{BE1CCE01-F806-454A-A413-B238C7D49401}" presName="FiveConn_1-2" presStyleLbl="fgAccFollowNode1" presStyleIdx="0" presStyleCnt="4">
        <dgm:presLayoutVars>
          <dgm:bulletEnabled val="1"/>
        </dgm:presLayoutVars>
      </dgm:prSet>
      <dgm:spPr/>
    </dgm:pt>
    <dgm:pt modelId="{49FD5A64-79F6-478F-B381-1DD9CE91D3EE}" type="pres">
      <dgm:prSet presAssocID="{BE1CCE01-F806-454A-A413-B238C7D49401}" presName="FiveConn_2-3" presStyleLbl="fgAccFollowNode1" presStyleIdx="1" presStyleCnt="4">
        <dgm:presLayoutVars>
          <dgm:bulletEnabled val="1"/>
        </dgm:presLayoutVars>
      </dgm:prSet>
      <dgm:spPr/>
    </dgm:pt>
    <dgm:pt modelId="{A536785F-0B77-4761-AC18-D2B7A93CE3E2}" type="pres">
      <dgm:prSet presAssocID="{BE1CCE01-F806-454A-A413-B238C7D49401}" presName="FiveConn_3-4" presStyleLbl="fgAccFollowNode1" presStyleIdx="2" presStyleCnt="4">
        <dgm:presLayoutVars>
          <dgm:bulletEnabled val="1"/>
        </dgm:presLayoutVars>
      </dgm:prSet>
      <dgm:spPr/>
    </dgm:pt>
    <dgm:pt modelId="{D1623F46-5D59-4DD6-AC01-7A04BA5C8E32}" type="pres">
      <dgm:prSet presAssocID="{BE1CCE01-F806-454A-A413-B238C7D49401}" presName="FiveConn_4-5" presStyleLbl="fgAccFollowNode1" presStyleIdx="3" presStyleCnt="4">
        <dgm:presLayoutVars>
          <dgm:bulletEnabled val="1"/>
        </dgm:presLayoutVars>
      </dgm:prSet>
      <dgm:spPr/>
    </dgm:pt>
    <dgm:pt modelId="{3D6C7672-2CA7-452D-9F89-F203AC23FDCF}" type="pres">
      <dgm:prSet presAssocID="{BE1CCE01-F806-454A-A413-B238C7D49401}" presName="FiveNodes_1_text" presStyleLbl="node1" presStyleIdx="4" presStyleCnt="5">
        <dgm:presLayoutVars>
          <dgm:bulletEnabled val="1"/>
        </dgm:presLayoutVars>
      </dgm:prSet>
      <dgm:spPr/>
    </dgm:pt>
    <dgm:pt modelId="{36DE44FC-58F2-4FD0-ACAC-44E610E5EEAF}" type="pres">
      <dgm:prSet presAssocID="{BE1CCE01-F806-454A-A413-B238C7D49401}" presName="FiveNodes_2_text" presStyleLbl="node1" presStyleIdx="4" presStyleCnt="5">
        <dgm:presLayoutVars>
          <dgm:bulletEnabled val="1"/>
        </dgm:presLayoutVars>
      </dgm:prSet>
      <dgm:spPr/>
    </dgm:pt>
    <dgm:pt modelId="{78F51660-E67B-487E-BB4A-21E0323AEC05}" type="pres">
      <dgm:prSet presAssocID="{BE1CCE01-F806-454A-A413-B238C7D49401}" presName="FiveNodes_3_text" presStyleLbl="node1" presStyleIdx="4" presStyleCnt="5">
        <dgm:presLayoutVars>
          <dgm:bulletEnabled val="1"/>
        </dgm:presLayoutVars>
      </dgm:prSet>
      <dgm:spPr/>
    </dgm:pt>
    <dgm:pt modelId="{31BFB181-DC5F-4F9D-B8D8-639CD3040DD8}" type="pres">
      <dgm:prSet presAssocID="{BE1CCE01-F806-454A-A413-B238C7D49401}" presName="FiveNodes_4_text" presStyleLbl="node1" presStyleIdx="4" presStyleCnt="5">
        <dgm:presLayoutVars>
          <dgm:bulletEnabled val="1"/>
        </dgm:presLayoutVars>
      </dgm:prSet>
      <dgm:spPr/>
    </dgm:pt>
    <dgm:pt modelId="{48096D37-A932-494E-A8CE-11DD6D9CAA48}" type="pres">
      <dgm:prSet presAssocID="{BE1CCE01-F806-454A-A413-B238C7D49401}" presName="FiveNodes_5_text" presStyleLbl="node1" presStyleIdx="4" presStyleCnt="5">
        <dgm:presLayoutVars>
          <dgm:bulletEnabled val="1"/>
        </dgm:presLayoutVars>
      </dgm:prSet>
      <dgm:spPr/>
    </dgm:pt>
  </dgm:ptLst>
  <dgm:cxnLst>
    <dgm:cxn modelId="{E0993708-9D43-42A5-ABE3-6382B6A92AD9}" type="presOf" srcId="{71319EC5-8A86-4404-91D6-EF85A99D47BD}" destId="{0D911BF7-3A17-4FFB-8BD7-C71D5146F05C}" srcOrd="0" destOrd="0" presId="urn:microsoft.com/office/officeart/2005/8/layout/vProcess5"/>
    <dgm:cxn modelId="{8805292A-0A90-40EC-B001-5C6751C13509}" srcId="{BE1CCE01-F806-454A-A413-B238C7D49401}" destId="{64B028FF-95BB-46F4-B8FD-387D4D76DAC0}" srcOrd="2" destOrd="0" parTransId="{D885830E-723E-44E2-820D-93FF82947E69}" sibTransId="{C2FAD5A4-A943-4553-8264-ED8326F4DAB6}"/>
    <dgm:cxn modelId="{2EA7E83D-293E-448B-BE96-24053FCA44D3}" type="presOf" srcId="{CF791413-D3A5-4E54-9AB4-CC9CCECBFDD1}" destId="{D1623F46-5D59-4DD6-AC01-7A04BA5C8E32}" srcOrd="0" destOrd="0" presId="urn:microsoft.com/office/officeart/2005/8/layout/vProcess5"/>
    <dgm:cxn modelId="{9054995D-09EC-45F3-8447-09594C42E1BB}" type="presOf" srcId="{483CD70D-3011-49C8-99E2-34B3F06989A8}" destId="{48096D37-A932-494E-A8CE-11DD6D9CAA48}" srcOrd="1" destOrd="0" presId="urn:microsoft.com/office/officeart/2005/8/layout/vProcess5"/>
    <dgm:cxn modelId="{A53DF54F-DC47-4AB5-BD88-9478765F0BF1}" srcId="{BE1CCE01-F806-454A-A413-B238C7D49401}" destId="{CDCC4679-BAC7-4619-ABAA-D71231DF1188}" srcOrd="0" destOrd="0" parTransId="{71722C93-6E3E-4E87-9E2E-F3ED2A204306}" sibTransId="{21E1F051-6812-4944-9881-58C7C39BC7CF}"/>
    <dgm:cxn modelId="{631DBC73-0E6C-4B56-BBE0-FCF59242A74E}" type="presOf" srcId="{21E1F051-6812-4944-9881-58C7C39BC7CF}" destId="{206AEE46-9CB3-4E2D-81AD-26B34A9D36EE}" srcOrd="0" destOrd="0" presId="urn:microsoft.com/office/officeart/2005/8/layout/vProcess5"/>
    <dgm:cxn modelId="{A9682975-8F11-4989-998D-AE4E5ACCCE01}" type="presOf" srcId="{CDCC4679-BAC7-4619-ABAA-D71231DF1188}" destId="{3D6C7672-2CA7-452D-9F89-F203AC23FDCF}" srcOrd="1" destOrd="0" presId="urn:microsoft.com/office/officeart/2005/8/layout/vProcess5"/>
    <dgm:cxn modelId="{37A1D576-8C4C-4AAA-88F8-9621C3D9C7C8}" type="presOf" srcId="{FD619623-23CE-4FE9-AC48-828771FD4528}" destId="{49FD5A64-79F6-478F-B381-1DD9CE91D3EE}" srcOrd="0" destOrd="0" presId="urn:microsoft.com/office/officeart/2005/8/layout/vProcess5"/>
    <dgm:cxn modelId="{D0B8CE8A-7119-4DC9-BDFB-3E4219DA0432}" srcId="{BE1CCE01-F806-454A-A413-B238C7D49401}" destId="{533B73BF-28DB-4475-B8D1-1737B93F77D4}" srcOrd="3" destOrd="0" parTransId="{8A5C7C45-4A98-4B3E-BC3F-D221C240A0F8}" sibTransId="{CF791413-D3A5-4E54-9AB4-CC9CCECBFDD1}"/>
    <dgm:cxn modelId="{594985B2-FD0A-4FB8-8FD8-96F534A3421F}" type="presOf" srcId="{71319EC5-8A86-4404-91D6-EF85A99D47BD}" destId="{36DE44FC-58F2-4FD0-ACAC-44E610E5EEAF}" srcOrd="1" destOrd="0" presId="urn:microsoft.com/office/officeart/2005/8/layout/vProcess5"/>
    <dgm:cxn modelId="{268984BA-A5CA-499F-8A44-205DDCBAFE6A}" type="presOf" srcId="{BE1CCE01-F806-454A-A413-B238C7D49401}" destId="{B2BB6B98-BB9E-4F16-B0AB-77CC1C718D27}" srcOrd="0" destOrd="0" presId="urn:microsoft.com/office/officeart/2005/8/layout/vProcess5"/>
    <dgm:cxn modelId="{9514F2DB-AE77-4C9F-9096-D6138DFF0B64}" type="presOf" srcId="{C2FAD5A4-A943-4553-8264-ED8326F4DAB6}" destId="{A536785F-0B77-4761-AC18-D2B7A93CE3E2}" srcOrd="0" destOrd="0" presId="urn:microsoft.com/office/officeart/2005/8/layout/vProcess5"/>
    <dgm:cxn modelId="{299700E1-82B3-4ACD-A3C2-B0C8D89781DD}" type="presOf" srcId="{483CD70D-3011-49C8-99E2-34B3F06989A8}" destId="{B0CB1E2C-9B9E-4635-845F-F833E9F65E6E}" srcOrd="0" destOrd="0" presId="urn:microsoft.com/office/officeart/2005/8/layout/vProcess5"/>
    <dgm:cxn modelId="{450CDAE5-604C-4D86-A2B1-DACBBD9EC743}" type="presOf" srcId="{533B73BF-28DB-4475-B8D1-1737B93F77D4}" destId="{289A06C6-FD72-4C98-B973-FED8DA496E11}" srcOrd="0" destOrd="0" presId="urn:microsoft.com/office/officeart/2005/8/layout/vProcess5"/>
    <dgm:cxn modelId="{D61612E7-B798-4F23-B2CB-0AA716B8C5E6}" srcId="{BE1CCE01-F806-454A-A413-B238C7D49401}" destId="{483CD70D-3011-49C8-99E2-34B3F06989A8}" srcOrd="4" destOrd="0" parTransId="{6057A694-C607-40B6-B8E6-AE7B93B9CB08}" sibTransId="{A51A73BC-C222-4A4F-B5C9-55C7090928CB}"/>
    <dgm:cxn modelId="{4548DEE8-F16D-4B92-A7ED-BEFF8C4F1524}" type="presOf" srcId="{533B73BF-28DB-4475-B8D1-1737B93F77D4}" destId="{31BFB181-DC5F-4F9D-B8D8-639CD3040DD8}" srcOrd="1" destOrd="0" presId="urn:microsoft.com/office/officeart/2005/8/layout/vProcess5"/>
    <dgm:cxn modelId="{66ED44EB-0787-41AE-8B52-BBFC83A6A274}" type="presOf" srcId="{64B028FF-95BB-46F4-B8FD-387D4D76DAC0}" destId="{C5F78A0A-29EA-43D1-8E9C-6B85DEB72AB9}" srcOrd="0" destOrd="0" presId="urn:microsoft.com/office/officeart/2005/8/layout/vProcess5"/>
    <dgm:cxn modelId="{42CA77ED-00ED-49FA-932F-CE7AC589000D}" type="presOf" srcId="{CDCC4679-BAC7-4619-ABAA-D71231DF1188}" destId="{5461E764-2169-4CE7-84A2-E50534024924}" srcOrd="0" destOrd="0" presId="urn:microsoft.com/office/officeart/2005/8/layout/vProcess5"/>
    <dgm:cxn modelId="{DD7527EF-5835-4840-AB60-57CE7D5E7145}" type="presOf" srcId="{64B028FF-95BB-46F4-B8FD-387D4D76DAC0}" destId="{78F51660-E67B-487E-BB4A-21E0323AEC05}" srcOrd="1" destOrd="0" presId="urn:microsoft.com/office/officeart/2005/8/layout/vProcess5"/>
    <dgm:cxn modelId="{A3AC7DFD-F893-4540-BCA9-48DF19D61CF0}" srcId="{BE1CCE01-F806-454A-A413-B238C7D49401}" destId="{71319EC5-8A86-4404-91D6-EF85A99D47BD}" srcOrd="1" destOrd="0" parTransId="{3570D54F-B31D-44EC-B0F0-B31FA7329C91}" sibTransId="{FD619623-23CE-4FE9-AC48-828771FD4528}"/>
    <dgm:cxn modelId="{28BAADDF-FDBE-41EF-A6C6-301F10082333}" type="presParOf" srcId="{B2BB6B98-BB9E-4F16-B0AB-77CC1C718D27}" destId="{C800CB8E-F209-4E37-97D1-13F6393B7847}" srcOrd="0" destOrd="0" presId="urn:microsoft.com/office/officeart/2005/8/layout/vProcess5"/>
    <dgm:cxn modelId="{435D5DBD-FFFE-47FC-B8C7-12FED3E9D754}" type="presParOf" srcId="{B2BB6B98-BB9E-4F16-B0AB-77CC1C718D27}" destId="{5461E764-2169-4CE7-84A2-E50534024924}" srcOrd="1" destOrd="0" presId="urn:microsoft.com/office/officeart/2005/8/layout/vProcess5"/>
    <dgm:cxn modelId="{AD12F600-29DC-43BB-86E0-92D3BE6733EC}" type="presParOf" srcId="{B2BB6B98-BB9E-4F16-B0AB-77CC1C718D27}" destId="{0D911BF7-3A17-4FFB-8BD7-C71D5146F05C}" srcOrd="2" destOrd="0" presId="urn:microsoft.com/office/officeart/2005/8/layout/vProcess5"/>
    <dgm:cxn modelId="{2D2E6BED-22CE-4926-89D7-8118B14BDF2B}" type="presParOf" srcId="{B2BB6B98-BB9E-4F16-B0AB-77CC1C718D27}" destId="{C5F78A0A-29EA-43D1-8E9C-6B85DEB72AB9}" srcOrd="3" destOrd="0" presId="urn:microsoft.com/office/officeart/2005/8/layout/vProcess5"/>
    <dgm:cxn modelId="{2D742F30-441B-41D8-BF7F-F0BC0F7D3DB7}" type="presParOf" srcId="{B2BB6B98-BB9E-4F16-B0AB-77CC1C718D27}" destId="{289A06C6-FD72-4C98-B973-FED8DA496E11}" srcOrd="4" destOrd="0" presId="urn:microsoft.com/office/officeart/2005/8/layout/vProcess5"/>
    <dgm:cxn modelId="{79912B17-ADAE-4535-8EF5-66C0AD62250F}" type="presParOf" srcId="{B2BB6B98-BB9E-4F16-B0AB-77CC1C718D27}" destId="{B0CB1E2C-9B9E-4635-845F-F833E9F65E6E}" srcOrd="5" destOrd="0" presId="urn:microsoft.com/office/officeart/2005/8/layout/vProcess5"/>
    <dgm:cxn modelId="{8BEF7C36-1BE6-42D4-979C-414962E84A8B}" type="presParOf" srcId="{B2BB6B98-BB9E-4F16-B0AB-77CC1C718D27}" destId="{206AEE46-9CB3-4E2D-81AD-26B34A9D36EE}" srcOrd="6" destOrd="0" presId="urn:microsoft.com/office/officeart/2005/8/layout/vProcess5"/>
    <dgm:cxn modelId="{C9C1E65C-1D3E-4CAB-8353-A68B4C369652}" type="presParOf" srcId="{B2BB6B98-BB9E-4F16-B0AB-77CC1C718D27}" destId="{49FD5A64-79F6-478F-B381-1DD9CE91D3EE}" srcOrd="7" destOrd="0" presId="urn:microsoft.com/office/officeart/2005/8/layout/vProcess5"/>
    <dgm:cxn modelId="{79AF7538-708F-4880-9863-9E9C7CA87C63}" type="presParOf" srcId="{B2BB6B98-BB9E-4F16-B0AB-77CC1C718D27}" destId="{A536785F-0B77-4761-AC18-D2B7A93CE3E2}" srcOrd="8" destOrd="0" presId="urn:microsoft.com/office/officeart/2005/8/layout/vProcess5"/>
    <dgm:cxn modelId="{DF1679FE-E9CD-436A-9CEA-417B4527C1EF}" type="presParOf" srcId="{B2BB6B98-BB9E-4F16-B0AB-77CC1C718D27}" destId="{D1623F46-5D59-4DD6-AC01-7A04BA5C8E32}" srcOrd="9" destOrd="0" presId="urn:microsoft.com/office/officeart/2005/8/layout/vProcess5"/>
    <dgm:cxn modelId="{42D1F32F-AAF3-4E58-978D-CD510ADDE26F}" type="presParOf" srcId="{B2BB6B98-BB9E-4F16-B0AB-77CC1C718D27}" destId="{3D6C7672-2CA7-452D-9F89-F203AC23FDCF}" srcOrd="10" destOrd="0" presId="urn:microsoft.com/office/officeart/2005/8/layout/vProcess5"/>
    <dgm:cxn modelId="{0E171B69-E764-43DD-AA81-A6D3D3ECA5ED}" type="presParOf" srcId="{B2BB6B98-BB9E-4F16-B0AB-77CC1C718D27}" destId="{36DE44FC-58F2-4FD0-ACAC-44E610E5EEAF}" srcOrd="11" destOrd="0" presId="urn:microsoft.com/office/officeart/2005/8/layout/vProcess5"/>
    <dgm:cxn modelId="{F6D7245C-E139-464A-9FAC-4F0B359E9FC9}" type="presParOf" srcId="{B2BB6B98-BB9E-4F16-B0AB-77CC1C718D27}" destId="{78F51660-E67B-487E-BB4A-21E0323AEC05}" srcOrd="12" destOrd="0" presId="urn:microsoft.com/office/officeart/2005/8/layout/vProcess5"/>
    <dgm:cxn modelId="{BB5063AB-1C5D-46FA-9B3F-CCF405997614}" type="presParOf" srcId="{B2BB6B98-BB9E-4F16-B0AB-77CC1C718D27}" destId="{31BFB181-DC5F-4F9D-B8D8-639CD3040DD8}" srcOrd="13" destOrd="0" presId="urn:microsoft.com/office/officeart/2005/8/layout/vProcess5"/>
    <dgm:cxn modelId="{416BDD45-64F5-4707-876E-44B53B562695}" type="presParOf" srcId="{B2BB6B98-BB9E-4F16-B0AB-77CC1C718D27}" destId="{48096D37-A932-494E-A8CE-11DD6D9CAA4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1CCE01-F806-454A-A413-B238C7D4940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B6669D8-BF1B-41E5-A6EF-E6FC08347539}">
      <dgm:prSet phldrT="[Text]"/>
      <dgm:spPr/>
      <dgm:t>
        <a:bodyPr/>
        <a:lstStyle/>
        <a:p>
          <a:r>
            <a:rPr lang="en-US" dirty="0"/>
            <a:t>LabVIEW is systems engineering software for  applications that require test, measurement, and control with rapid access to hardware and data insights.</a:t>
          </a:r>
        </a:p>
      </dgm:t>
    </dgm:pt>
    <dgm:pt modelId="{8CCE8080-6E2F-4D6E-95E5-4C02724C82F1}" type="parTrans" cxnId="{6AF963D6-588A-4B68-A2D2-C10B553293E5}">
      <dgm:prSet/>
      <dgm:spPr/>
      <dgm:t>
        <a:bodyPr/>
        <a:lstStyle/>
        <a:p>
          <a:endParaRPr lang="en-US"/>
        </a:p>
      </dgm:t>
    </dgm:pt>
    <dgm:pt modelId="{C2AF03A4-8879-4C0E-B525-9C97730C91D7}" type="sibTrans" cxnId="{6AF963D6-588A-4B68-A2D2-C10B553293E5}">
      <dgm:prSet/>
      <dgm:spPr/>
      <dgm:t>
        <a:bodyPr/>
        <a:lstStyle/>
        <a:p>
          <a:endParaRPr lang="en-US"/>
        </a:p>
      </dgm:t>
    </dgm:pt>
    <dgm:pt modelId="{64B028FF-95BB-46F4-B8FD-387D4D76DAC0}">
      <dgm:prSet phldrT="[Text]"/>
      <dgm:spPr/>
      <dgm:t>
        <a:bodyPr/>
        <a:lstStyle/>
        <a:p>
          <a:r>
            <a:rPr lang="en-US" b="0" i="0" dirty="0"/>
            <a:t>LabVIEW offers a graphical programming approach that helps you visualize every aspect of your application, including hardware configuration, measurement data, and debugging.</a:t>
          </a:r>
          <a:endParaRPr lang="en-US" dirty="0"/>
        </a:p>
      </dgm:t>
    </dgm:pt>
    <dgm:pt modelId="{D885830E-723E-44E2-820D-93FF82947E69}" type="parTrans" cxnId="{8805292A-0A90-40EC-B001-5C6751C13509}">
      <dgm:prSet/>
      <dgm:spPr/>
      <dgm:t>
        <a:bodyPr/>
        <a:lstStyle/>
        <a:p>
          <a:endParaRPr lang="en-US"/>
        </a:p>
      </dgm:t>
    </dgm:pt>
    <dgm:pt modelId="{C2FAD5A4-A943-4553-8264-ED8326F4DAB6}" type="sibTrans" cxnId="{8805292A-0A90-40EC-B001-5C6751C13509}">
      <dgm:prSet/>
      <dgm:spPr/>
      <dgm:t>
        <a:bodyPr/>
        <a:lstStyle/>
        <a:p>
          <a:endParaRPr lang="en-US"/>
        </a:p>
      </dgm:t>
    </dgm:pt>
    <dgm:pt modelId="{533B73BF-28DB-4475-B8D1-1737B93F77D4}">
      <dgm:prSet phldrT="[Text]"/>
      <dgm:spPr/>
      <dgm:t>
        <a:bodyPr/>
        <a:lstStyle/>
        <a:p>
          <a:r>
            <a:rPr lang="en-US" b="0" i="0" dirty="0"/>
            <a:t>This visualization makes it simple to integrate measurement hardware from any vendor, represent complex logic on the diagram, develop data analysis algorithms, and design custom engineering user interfaces.</a:t>
          </a:r>
          <a:endParaRPr lang="en-US" dirty="0"/>
        </a:p>
      </dgm:t>
    </dgm:pt>
    <dgm:pt modelId="{8A5C7C45-4A98-4B3E-BC3F-D221C240A0F8}" type="parTrans" cxnId="{D0B8CE8A-7119-4DC9-BDFB-3E4219DA0432}">
      <dgm:prSet/>
      <dgm:spPr/>
      <dgm:t>
        <a:bodyPr/>
        <a:lstStyle/>
        <a:p>
          <a:endParaRPr lang="en-US"/>
        </a:p>
      </dgm:t>
    </dgm:pt>
    <dgm:pt modelId="{CF791413-D3A5-4E54-9AB4-CC9CCECBFDD1}" type="sibTrans" cxnId="{D0B8CE8A-7119-4DC9-BDFB-3E4219DA0432}">
      <dgm:prSet/>
      <dgm:spPr/>
      <dgm:t>
        <a:bodyPr/>
        <a:lstStyle/>
        <a:p>
          <a:endParaRPr lang="en-US"/>
        </a:p>
      </dgm:t>
    </dgm:pt>
    <dgm:pt modelId="{483CD70D-3011-49C8-99E2-34B3F06989A8}">
      <dgm:prSet phldrT="[Text]"/>
      <dgm:spPr/>
      <dgm:t>
        <a:bodyPr/>
        <a:lstStyle/>
        <a:p>
          <a:r>
            <a:rPr lang="en-US" dirty="0"/>
            <a:t>Demonstration Video</a:t>
          </a:r>
        </a:p>
        <a:p>
          <a:r>
            <a:rPr lang="en-US" dirty="0">
              <a:hlinkClick xmlns:r="http://schemas.openxmlformats.org/officeDocument/2006/relationships" r:id="rId1"/>
            </a:rPr>
            <a:t>https://www.ni.com/en-us/shop/labview.html</a:t>
          </a:r>
          <a:endParaRPr lang="en-US" dirty="0"/>
        </a:p>
      </dgm:t>
    </dgm:pt>
    <dgm:pt modelId="{6057A694-C607-40B6-B8E6-AE7B93B9CB08}" type="parTrans" cxnId="{D61612E7-B798-4F23-B2CB-0AA716B8C5E6}">
      <dgm:prSet/>
      <dgm:spPr/>
      <dgm:t>
        <a:bodyPr/>
        <a:lstStyle/>
        <a:p>
          <a:endParaRPr lang="en-US"/>
        </a:p>
      </dgm:t>
    </dgm:pt>
    <dgm:pt modelId="{A51A73BC-C222-4A4F-B5C9-55C7090928CB}" type="sibTrans" cxnId="{D61612E7-B798-4F23-B2CB-0AA716B8C5E6}">
      <dgm:prSet/>
      <dgm:spPr/>
      <dgm:t>
        <a:bodyPr/>
        <a:lstStyle/>
        <a:p>
          <a:endParaRPr lang="en-US"/>
        </a:p>
      </dgm:t>
    </dgm:pt>
    <dgm:pt modelId="{CDCC4679-BAC7-4619-ABAA-D71231DF1188}">
      <dgm:prSet phldrT="[Text]"/>
      <dgm:spPr/>
      <dgm:t>
        <a:bodyPr/>
        <a:lstStyle/>
        <a:p>
          <a:r>
            <a:rPr lang="en-US" dirty="0"/>
            <a:t>LabVIEW is systems engineering software for  applications that require test, measurement, and control with rapid access to hardware and data insights.</a:t>
          </a:r>
        </a:p>
      </dgm:t>
    </dgm:pt>
    <dgm:pt modelId="{71722C93-6E3E-4E87-9E2E-F3ED2A204306}" type="parTrans" cxnId="{A53DF54F-DC47-4AB5-BD88-9478765F0BF1}">
      <dgm:prSet/>
      <dgm:spPr/>
      <dgm:t>
        <a:bodyPr/>
        <a:lstStyle/>
        <a:p>
          <a:endParaRPr lang="en-US"/>
        </a:p>
      </dgm:t>
    </dgm:pt>
    <dgm:pt modelId="{21E1F051-6812-4944-9881-58C7C39BC7CF}" type="sibTrans" cxnId="{A53DF54F-DC47-4AB5-BD88-9478765F0BF1}">
      <dgm:prSet/>
      <dgm:spPr/>
      <dgm:t>
        <a:bodyPr/>
        <a:lstStyle/>
        <a:p>
          <a:endParaRPr lang="en-US"/>
        </a:p>
      </dgm:t>
    </dgm:pt>
    <dgm:pt modelId="{B2BB6B98-BB9E-4F16-B0AB-77CC1C718D27}" type="pres">
      <dgm:prSet presAssocID="{BE1CCE01-F806-454A-A413-B238C7D49401}" presName="outerComposite" presStyleCnt="0">
        <dgm:presLayoutVars>
          <dgm:chMax val="5"/>
          <dgm:dir/>
          <dgm:resizeHandles val="exact"/>
        </dgm:presLayoutVars>
      </dgm:prSet>
      <dgm:spPr/>
    </dgm:pt>
    <dgm:pt modelId="{C800CB8E-F209-4E37-97D1-13F6393B7847}" type="pres">
      <dgm:prSet presAssocID="{BE1CCE01-F806-454A-A413-B238C7D49401}" presName="dummyMaxCanvas" presStyleCnt="0">
        <dgm:presLayoutVars/>
      </dgm:prSet>
      <dgm:spPr/>
    </dgm:pt>
    <dgm:pt modelId="{5461E764-2169-4CE7-84A2-E50534024924}" type="pres">
      <dgm:prSet presAssocID="{BE1CCE01-F806-454A-A413-B238C7D49401}" presName="FiveNodes_1" presStyleLbl="node1" presStyleIdx="0" presStyleCnt="5" custLinFactY="93576" custLinFactNeighborX="1420" custLinFactNeighborY="100000">
        <dgm:presLayoutVars>
          <dgm:bulletEnabled val="1"/>
        </dgm:presLayoutVars>
      </dgm:prSet>
      <dgm:spPr/>
    </dgm:pt>
    <dgm:pt modelId="{0D911BF7-3A17-4FFB-8BD7-C71D5146F05C}" type="pres">
      <dgm:prSet presAssocID="{BE1CCE01-F806-454A-A413-B238C7D49401}" presName="FiveNodes_2" presStyleLbl="node1" presStyleIdx="1" presStyleCnt="5">
        <dgm:presLayoutVars>
          <dgm:bulletEnabled val="1"/>
        </dgm:presLayoutVars>
      </dgm:prSet>
      <dgm:spPr/>
    </dgm:pt>
    <dgm:pt modelId="{C5F78A0A-29EA-43D1-8E9C-6B85DEB72AB9}" type="pres">
      <dgm:prSet presAssocID="{BE1CCE01-F806-454A-A413-B238C7D49401}" presName="FiveNodes_3" presStyleLbl="node1" presStyleIdx="2" presStyleCnt="5">
        <dgm:presLayoutVars>
          <dgm:bulletEnabled val="1"/>
        </dgm:presLayoutVars>
      </dgm:prSet>
      <dgm:spPr/>
    </dgm:pt>
    <dgm:pt modelId="{289A06C6-FD72-4C98-B973-FED8DA496E11}" type="pres">
      <dgm:prSet presAssocID="{BE1CCE01-F806-454A-A413-B238C7D49401}" presName="FiveNodes_4" presStyleLbl="node1" presStyleIdx="3" presStyleCnt="5">
        <dgm:presLayoutVars>
          <dgm:bulletEnabled val="1"/>
        </dgm:presLayoutVars>
      </dgm:prSet>
      <dgm:spPr/>
    </dgm:pt>
    <dgm:pt modelId="{B0CB1E2C-9B9E-4635-845F-F833E9F65E6E}" type="pres">
      <dgm:prSet presAssocID="{BE1CCE01-F806-454A-A413-B238C7D49401}" presName="FiveNodes_5" presStyleLbl="node1" presStyleIdx="4" presStyleCnt="5">
        <dgm:presLayoutVars>
          <dgm:bulletEnabled val="1"/>
        </dgm:presLayoutVars>
      </dgm:prSet>
      <dgm:spPr/>
    </dgm:pt>
    <dgm:pt modelId="{206AEE46-9CB3-4E2D-81AD-26B34A9D36EE}" type="pres">
      <dgm:prSet presAssocID="{BE1CCE01-F806-454A-A413-B238C7D49401}" presName="FiveConn_1-2" presStyleLbl="fgAccFollowNode1" presStyleIdx="0" presStyleCnt="4">
        <dgm:presLayoutVars>
          <dgm:bulletEnabled val="1"/>
        </dgm:presLayoutVars>
      </dgm:prSet>
      <dgm:spPr/>
    </dgm:pt>
    <dgm:pt modelId="{49FD5A64-79F6-478F-B381-1DD9CE91D3EE}" type="pres">
      <dgm:prSet presAssocID="{BE1CCE01-F806-454A-A413-B238C7D49401}" presName="FiveConn_2-3" presStyleLbl="fgAccFollowNode1" presStyleIdx="1" presStyleCnt="4">
        <dgm:presLayoutVars>
          <dgm:bulletEnabled val="1"/>
        </dgm:presLayoutVars>
      </dgm:prSet>
      <dgm:spPr/>
    </dgm:pt>
    <dgm:pt modelId="{A536785F-0B77-4761-AC18-D2B7A93CE3E2}" type="pres">
      <dgm:prSet presAssocID="{BE1CCE01-F806-454A-A413-B238C7D49401}" presName="FiveConn_3-4" presStyleLbl="fgAccFollowNode1" presStyleIdx="2" presStyleCnt="4">
        <dgm:presLayoutVars>
          <dgm:bulletEnabled val="1"/>
        </dgm:presLayoutVars>
      </dgm:prSet>
      <dgm:spPr/>
    </dgm:pt>
    <dgm:pt modelId="{D1623F46-5D59-4DD6-AC01-7A04BA5C8E32}" type="pres">
      <dgm:prSet presAssocID="{BE1CCE01-F806-454A-A413-B238C7D49401}" presName="FiveConn_4-5" presStyleLbl="fgAccFollowNode1" presStyleIdx="3" presStyleCnt="4">
        <dgm:presLayoutVars>
          <dgm:bulletEnabled val="1"/>
        </dgm:presLayoutVars>
      </dgm:prSet>
      <dgm:spPr/>
    </dgm:pt>
    <dgm:pt modelId="{3D6C7672-2CA7-452D-9F89-F203AC23FDCF}" type="pres">
      <dgm:prSet presAssocID="{BE1CCE01-F806-454A-A413-B238C7D49401}" presName="FiveNodes_1_text" presStyleLbl="node1" presStyleIdx="4" presStyleCnt="5">
        <dgm:presLayoutVars>
          <dgm:bulletEnabled val="1"/>
        </dgm:presLayoutVars>
      </dgm:prSet>
      <dgm:spPr/>
    </dgm:pt>
    <dgm:pt modelId="{36DE44FC-58F2-4FD0-ACAC-44E610E5EEAF}" type="pres">
      <dgm:prSet presAssocID="{BE1CCE01-F806-454A-A413-B238C7D49401}" presName="FiveNodes_2_text" presStyleLbl="node1" presStyleIdx="4" presStyleCnt="5">
        <dgm:presLayoutVars>
          <dgm:bulletEnabled val="1"/>
        </dgm:presLayoutVars>
      </dgm:prSet>
      <dgm:spPr/>
    </dgm:pt>
    <dgm:pt modelId="{78F51660-E67B-487E-BB4A-21E0323AEC05}" type="pres">
      <dgm:prSet presAssocID="{BE1CCE01-F806-454A-A413-B238C7D49401}" presName="FiveNodes_3_text" presStyleLbl="node1" presStyleIdx="4" presStyleCnt="5">
        <dgm:presLayoutVars>
          <dgm:bulletEnabled val="1"/>
        </dgm:presLayoutVars>
      </dgm:prSet>
      <dgm:spPr/>
    </dgm:pt>
    <dgm:pt modelId="{31BFB181-DC5F-4F9D-B8D8-639CD3040DD8}" type="pres">
      <dgm:prSet presAssocID="{BE1CCE01-F806-454A-A413-B238C7D49401}" presName="FiveNodes_4_text" presStyleLbl="node1" presStyleIdx="4" presStyleCnt="5">
        <dgm:presLayoutVars>
          <dgm:bulletEnabled val="1"/>
        </dgm:presLayoutVars>
      </dgm:prSet>
      <dgm:spPr/>
    </dgm:pt>
    <dgm:pt modelId="{48096D37-A932-494E-A8CE-11DD6D9CAA48}" type="pres">
      <dgm:prSet presAssocID="{BE1CCE01-F806-454A-A413-B238C7D49401}" presName="FiveNodes_5_text" presStyleLbl="node1" presStyleIdx="4" presStyleCnt="5">
        <dgm:presLayoutVars>
          <dgm:bulletEnabled val="1"/>
        </dgm:presLayoutVars>
      </dgm:prSet>
      <dgm:spPr/>
    </dgm:pt>
  </dgm:ptLst>
  <dgm:cxnLst>
    <dgm:cxn modelId="{6239350D-62BC-4596-9D82-E817FB12BBDA}" type="presOf" srcId="{64B028FF-95BB-46F4-B8FD-387D4D76DAC0}" destId="{78F51660-E67B-487E-BB4A-21E0323AEC05}" srcOrd="1" destOrd="0" presId="urn:microsoft.com/office/officeart/2005/8/layout/vProcess5"/>
    <dgm:cxn modelId="{3918971C-3ED1-4A4F-B22B-081F5D9655F6}" type="presOf" srcId="{483CD70D-3011-49C8-99E2-34B3F06989A8}" destId="{B0CB1E2C-9B9E-4635-845F-F833E9F65E6E}" srcOrd="0" destOrd="0" presId="urn:microsoft.com/office/officeart/2005/8/layout/vProcess5"/>
    <dgm:cxn modelId="{4D456721-2B0A-4947-BFAD-BB140B5F340E}" type="presOf" srcId="{533B73BF-28DB-4475-B8D1-1737B93F77D4}" destId="{31BFB181-DC5F-4F9D-B8D8-639CD3040DD8}" srcOrd="1" destOrd="0" presId="urn:microsoft.com/office/officeart/2005/8/layout/vProcess5"/>
    <dgm:cxn modelId="{8805292A-0A90-40EC-B001-5C6751C13509}" srcId="{BE1CCE01-F806-454A-A413-B238C7D49401}" destId="{64B028FF-95BB-46F4-B8FD-387D4D76DAC0}" srcOrd="2" destOrd="0" parTransId="{D885830E-723E-44E2-820D-93FF82947E69}" sibTransId="{C2FAD5A4-A943-4553-8264-ED8326F4DAB6}"/>
    <dgm:cxn modelId="{F3277C2A-CE86-45D0-A47A-16D8E65302D0}" type="presOf" srcId="{CDCC4679-BAC7-4619-ABAA-D71231DF1188}" destId="{0D911BF7-3A17-4FFB-8BD7-C71D5146F05C}" srcOrd="0" destOrd="0" presId="urn:microsoft.com/office/officeart/2005/8/layout/vProcess5"/>
    <dgm:cxn modelId="{3FD9CB44-B95F-4C82-AE28-7900618E1E59}" type="presOf" srcId="{21E1F051-6812-4944-9881-58C7C39BC7CF}" destId="{49FD5A64-79F6-478F-B381-1DD9CE91D3EE}" srcOrd="0" destOrd="0" presId="urn:microsoft.com/office/officeart/2005/8/layout/vProcess5"/>
    <dgm:cxn modelId="{98B48B4A-E825-4BC4-A829-91CC2A06DCB2}" type="presOf" srcId="{1B6669D8-BF1B-41E5-A6EF-E6FC08347539}" destId="{3D6C7672-2CA7-452D-9F89-F203AC23FDCF}" srcOrd="1" destOrd="0" presId="urn:microsoft.com/office/officeart/2005/8/layout/vProcess5"/>
    <dgm:cxn modelId="{299F904E-91FB-4418-BE82-274D05B833D1}" type="presOf" srcId="{C2FAD5A4-A943-4553-8264-ED8326F4DAB6}" destId="{A536785F-0B77-4761-AC18-D2B7A93CE3E2}" srcOrd="0" destOrd="0" presId="urn:microsoft.com/office/officeart/2005/8/layout/vProcess5"/>
    <dgm:cxn modelId="{A53DF54F-DC47-4AB5-BD88-9478765F0BF1}" srcId="{BE1CCE01-F806-454A-A413-B238C7D49401}" destId="{CDCC4679-BAC7-4619-ABAA-D71231DF1188}" srcOrd="1" destOrd="0" parTransId="{71722C93-6E3E-4E87-9E2E-F3ED2A204306}" sibTransId="{21E1F051-6812-4944-9881-58C7C39BC7CF}"/>
    <dgm:cxn modelId="{6FEEC181-836A-4E99-A8CB-CFBBBA32428F}" type="presOf" srcId="{483CD70D-3011-49C8-99E2-34B3F06989A8}" destId="{48096D37-A932-494E-A8CE-11DD6D9CAA48}" srcOrd="1" destOrd="0" presId="urn:microsoft.com/office/officeart/2005/8/layout/vProcess5"/>
    <dgm:cxn modelId="{D0B8CE8A-7119-4DC9-BDFB-3E4219DA0432}" srcId="{BE1CCE01-F806-454A-A413-B238C7D49401}" destId="{533B73BF-28DB-4475-B8D1-1737B93F77D4}" srcOrd="3" destOrd="0" parTransId="{8A5C7C45-4A98-4B3E-BC3F-D221C240A0F8}" sibTransId="{CF791413-D3A5-4E54-9AB4-CC9CCECBFDD1}"/>
    <dgm:cxn modelId="{C0354993-14AA-4B48-940E-7C69950D7ACA}" type="presOf" srcId="{533B73BF-28DB-4475-B8D1-1737B93F77D4}" destId="{289A06C6-FD72-4C98-B973-FED8DA496E11}" srcOrd="0" destOrd="0" presId="urn:microsoft.com/office/officeart/2005/8/layout/vProcess5"/>
    <dgm:cxn modelId="{A5D078A6-0EE0-4B92-B257-CCD192921CF3}" type="presOf" srcId="{64B028FF-95BB-46F4-B8FD-387D4D76DAC0}" destId="{C5F78A0A-29EA-43D1-8E9C-6B85DEB72AB9}" srcOrd="0" destOrd="0" presId="urn:microsoft.com/office/officeart/2005/8/layout/vProcess5"/>
    <dgm:cxn modelId="{6054CDB8-018E-4743-B325-2E00D0E2A31C}" type="presOf" srcId="{BE1CCE01-F806-454A-A413-B238C7D49401}" destId="{B2BB6B98-BB9E-4F16-B0AB-77CC1C718D27}" srcOrd="0" destOrd="0" presId="urn:microsoft.com/office/officeart/2005/8/layout/vProcess5"/>
    <dgm:cxn modelId="{33D08BC8-249A-484F-89E0-589BC1856291}" type="presOf" srcId="{C2AF03A4-8879-4C0E-B525-9C97730C91D7}" destId="{206AEE46-9CB3-4E2D-81AD-26B34A9D36EE}" srcOrd="0" destOrd="0" presId="urn:microsoft.com/office/officeart/2005/8/layout/vProcess5"/>
    <dgm:cxn modelId="{E71592C9-B9BE-4264-A3E0-E4C1B287DCE7}" type="presOf" srcId="{CF791413-D3A5-4E54-9AB4-CC9CCECBFDD1}" destId="{D1623F46-5D59-4DD6-AC01-7A04BA5C8E32}" srcOrd="0" destOrd="0" presId="urn:microsoft.com/office/officeart/2005/8/layout/vProcess5"/>
    <dgm:cxn modelId="{5BFFD0CD-344E-4942-963B-4EBC137EF013}" type="presOf" srcId="{1B6669D8-BF1B-41E5-A6EF-E6FC08347539}" destId="{5461E764-2169-4CE7-84A2-E50534024924}" srcOrd="0" destOrd="0" presId="urn:microsoft.com/office/officeart/2005/8/layout/vProcess5"/>
    <dgm:cxn modelId="{10D956D3-44F3-4694-8765-793CAB8DDB0C}" type="presOf" srcId="{CDCC4679-BAC7-4619-ABAA-D71231DF1188}" destId="{36DE44FC-58F2-4FD0-ACAC-44E610E5EEAF}" srcOrd="1" destOrd="0" presId="urn:microsoft.com/office/officeart/2005/8/layout/vProcess5"/>
    <dgm:cxn modelId="{6AF963D6-588A-4B68-A2D2-C10B553293E5}" srcId="{BE1CCE01-F806-454A-A413-B238C7D49401}" destId="{1B6669D8-BF1B-41E5-A6EF-E6FC08347539}" srcOrd="0" destOrd="0" parTransId="{8CCE8080-6E2F-4D6E-95E5-4C02724C82F1}" sibTransId="{C2AF03A4-8879-4C0E-B525-9C97730C91D7}"/>
    <dgm:cxn modelId="{D61612E7-B798-4F23-B2CB-0AA716B8C5E6}" srcId="{BE1CCE01-F806-454A-A413-B238C7D49401}" destId="{483CD70D-3011-49C8-99E2-34B3F06989A8}" srcOrd="4" destOrd="0" parTransId="{6057A694-C607-40B6-B8E6-AE7B93B9CB08}" sibTransId="{A51A73BC-C222-4A4F-B5C9-55C7090928CB}"/>
    <dgm:cxn modelId="{36E77237-DFFC-4E77-BF15-C8DA28B25A27}" type="presParOf" srcId="{B2BB6B98-BB9E-4F16-B0AB-77CC1C718D27}" destId="{C800CB8E-F209-4E37-97D1-13F6393B7847}" srcOrd="0" destOrd="0" presId="urn:microsoft.com/office/officeart/2005/8/layout/vProcess5"/>
    <dgm:cxn modelId="{49A27FDB-72CD-454F-8721-14551C13EF9E}" type="presParOf" srcId="{B2BB6B98-BB9E-4F16-B0AB-77CC1C718D27}" destId="{5461E764-2169-4CE7-84A2-E50534024924}" srcOrd="1" destOrd="0" presId="urn:microsoft.com/office/officeart/2005/8/layout/vProcess5"/>
    <dgm:cxn modelId="{896A4FC3-45A1-4764-953B-D33447DBD4C8}" type="presParOf" srcId="{B2BB6B98-BB9E-4F16-B0AB-77CC1C718D27}" destId="{0D911BF7-3A17-4FFB-8BD7-C71D5146F05C}" srcOrd="2" destOrd="0" presId="urn:microsoft.com/office/officeart/2005/8/layout/vProcess5"/>
    <dgm:cxn modelId="{62E7C8F0-60E8-45AC-9074-BFA2ED777E0E}" type="presParOf" srcId="{B2BB6B98-BB9E-4F16-B0AB-77CC1C718D27}" destId="{C5F78A0A-29EA-43D1-8E9C-6B85DEB72AB9}" srcOrd="3" destOrd="0" presId="urn:microsoft.com/office/officeart/2005/8/layout/vProcess5"/>
    <dgm:cxn modelId="{99C34E9F-62B9-4EFC-AE75-064FF9980DDA}" type="presParOf" srcId="{B2BB6B98-BB9E-4F16-B0AB-77CC1C718D27}" destId="{289A06C6-FD72-4C98-B973-FED8DA496E11}" srcOrd="4" destOrd="0" presId="urn:microsoft.com/office/officeart/2005/8/layout/vProcess5"/>
    <dgm:cxn modelId="{B13502E3-F1DF-4247-A926-C98CDBD07410}" type="presParOf" srcId="{B2BB6B98-BB9E-4F16-B0AB-77CC1C718D27}" destId="{B0CB1E2C-9B9E-4635-845F-F833E9F65E6E}" srcOrd="5" destOrd="0" presId="urn:microsoft.com/office/officeart/2005/8/layout/vProcess5"/>
    <dgm:cxn modelId="{FE5C331E-D3DB-4E2E-99E8-C26E40FC6169}" type="presParOf" srcId="{B2BB6B98-BB9E-4F16-B0AB-77CC1C718D27}" destId="{206AEE46-9CB3-4E2D-81AD-26B34A9D36EE}" srcOrd="6" destOrd="0" presId="urn:microsoft.com/office/officeart/2005/8/layout/vProcess5"/>
    <dgm:cxn modelId="{A5453974-D9C0-44F6-8E63-7D1651C321A8}" type="presParOf" srcId="{B2BB6B98-BB9E-4F16-B0AB-77CC1C718D27}" destId="{49FD5A64-79F6-478F-B381-1DD9CE91D3EE}" srcOrd="7" destOrd="0" presId="urn:microsoft.com/office/officeart/2005/8/layout/vProcess5"/>
    <dgm:cxn modelId="{E47E1F9E-F9AD-4537-8323-C3F172B391DB}" type="presParOf" srcId="{B2BB6B98-BB9E-4F16-B0AB-77CC1C718D27}" destId="{A536785F-0B77-4761-AC18-D2B7A93CE3E2}" srcOrd="8" destOrd="0" presId="urn:microsoft.com/office/officeart/2005/8/layout/vProcess5"/>
    <dgm:cxn modelId="{CBDB97CF-06AA-4DB5-B776-E8D5CDC75980}" type="presParOf" srcId="{B2BB6B98-BB9E-4F16-B0AB-77CC1C718D27}" destId="{D1623F46-5D59-4DD6-AC01-7A04BA5C8E32}" srcOrd="9" destOrd="0" presId="urn:microsoft.com/office/officeart/2005/8/layout/vProcess5"/>
    <dgm:cxn modelId="{157F1709-9B8B-4EA0-A409-16458CA945DD}" type="presParOf" srcId="{B2BB6B98-BB9E-4F16-B0AB-77CC1C718D27}" destId="{3D6C7672-2CA7-452D-9F89-F203AC23FDCF}" srcOrd="10" destOrd="0" presId="urn:microsoft.com/office/officeart/2005/8/layout/vProcess5"/>
    <dgm:cxn modelId="{0EE328F4-36F2-45B5-A5EA-F175495D7F2F}" type="presParOf" srcId="{B2BB6B98-BB9E-4F16-B0AB-77CC1C718D27}" destId="{36DE44FC-58F2-4FD0-ACAC-44E610E5EEAF}" srcOrd="11" destOrd="0" presId="urn:microsoft.com/office/officeart/2005/8/layout/vProcess5"/>
    <dgm:cxn modelId="{A95463C8-9BBD-4E92-9703-EB1CDAC93232}" type="presParOf" srcId="{B2BB6B98-BB9E-4F16-B0AB-77CC1C718D27}" destId="{78F51660-E67B-487E-BB4A-21E0323AEC05}" srcOrd="12" destOrd="0" presId="urn:microsoft.com/office/officeart/2005/8/layout/vProcess5"/>
    <dgm:cxn modelId="{12FEFE0B-04C5-4DB4-9470-6FFA89A06589}" type="presParOf" srcId="{B2BB6B98-BB9E-4F16-B0AB-77CC1C718D27}" destId="{31BFB181-DC5F-4F9D-B8D8-639CD3040DD8}" srcOrd="13" destOrd="0" presId="urn:microsoft.com/office/officeart/2005/8/layout/vProcess5"/>
    <dgm:cxn modelId="{33BF40E2-27E0-4467-BFF2-16C4114E7771}" type="presParOf" srcId="{B2BB6B98-BB9E-4F16-B0AB-77CC1C718D27}" destId="{48096D37-A932-494E-A8CE-11DD6D9CAA4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F4A8E4-F1B9-4447-B765-4A873C60532B}" type="doc">
      <dgm:prSet loTypeId="urn:microsoft.com/office/officeart/2005/8/layout/cycle1" loCatId="cycle" qsTypeId="urn:microsoft.com/office/officeart/2005/8/quickstyle/simple1" qsCatId="simple" csTypeId="urn:microsoft.com/office/officeart/2005/8/colors/accent1_2" csCatId="accent1" phldr="1"/>
      <dgm:spPr/>
    </dgm:pt>
    <dgm:pt modelId="{57FB55C5-686A-477C-A2B5-1FE1AC93CEF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Integrating the built circuit with LabVIEW platform.</a:t>
          </a:r>
          <a:endParaRPr kumimoji="0" lang="en-US" altLang="en-US" b="0" i="0" u="none" strike="noStrike" cap="none" normalizeH="0" baseline="0" dirty="0">
            <a:ln>
              <a:noFill/>
            </a:ln>
            <a:solidFill>
              <a:schemeClr val="tx1"/>
            </a:solidFill>
            <a:effectLst/>
            <a:latin typeface="Arial" panose="020B0604020202020204" pitchFamily="34" charset="0"/>
          </a:endParaRPr>
        </a:p>
      </dgm:t>
    </dgm:pt>
    <dgm:pt modelId="{53220DFD-04D7-4303-8CF3-1CE10E1CCBD5}" type="parTrans" cxnId="{42F0474D-71F6-4B4C-A83D-A140A40B7D31}">
      <dgm:prSet/>
      <dgm:spPr/>
      <dgm:t>
        <a:bodyPr/>
        <a:lstStyle/>
        <a:p>
          <a:pPr algn="ctr"/>
          <a:endParaRPr lang="en-US"/>
        </a:p>
      </dgm:t>
    </dgm:pt>
    <dgm:pt modelId="{9C96F1E4-869D-4F50-881C-86A18D5FF87C}" type="sibTrans" cxnId="{42F0474D-71F6-4B4C-A83D-A140A40B7D31}">
      <dgm:prSet/>
      <dgm:spPr/>
      <dgm:t>
        <a:bodyPr/>
        <a:lstStyle/>
        <a:p>
          <a:pPr algn="ctr"/>
          <a:endParaRPr lang="en-US"/>
        </a:p>
      </dgm:t>
    </dgm:pt>
    <dgm:pt modelId="{60AEBDA1-A64A-45FB-92FE-153EB90BB60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Building the LabVIEW interface panel with required control modules and indicators.</a:t>
          </a:r>
          <a:endParaRPr kumimoji="0" lang="en-US" altLang="en-US" b="0" i="0" u="none" strike="noStrike" cap="none" normalizeH="0" baseline="0">
            <a:ln>
              <a:noFill/>
            </a:ln>
            <a:solidFill>
              <a:schemeClr val="tx1"/>
            </a:solidFill>
            <a:effectLst/>
            <a:latin typeface="Arial" panose="020B0604020202020204" pitchFamily="34" charset="0"/>
          </a:endParaRPr>
        </a:p>
      </dgm:t>
    </dgm:pt>
    <dgm:pt modelId="{4CBC35D1-0B39-4E6B-B509-1B535B658459}" type="parTrans" cxnId="{FA4428FE-42C9-4F97-A636-AA9411F9E330}">
      <dgm:prSet/>
      <dgm:spPr/>
      <dgm:t>
        <a:bodyPr/>
        <a:lstStyle/>
        <a:p>
          <a:pPr algn="ctr"/>
          <a:endParaRPr lang="en-US"/>
        </a:p>
      </dgm:t>
    </dgm:pt>
    <dgm:pt modelId="{3A6BDF4D-3E74-4C24-82C8-CE298C2F4C4F}" type="sibTrans" cxnId="{FA4428FE-42C9-4F97-A636-AA9411F9E330}">
      <dgm:prSet/>
      <dgm:spPr/>
      <dgm:t>
        <a:bodyPr/>
        <a:lstStyle/>
        <a:p>
          <a:pPr algn="ctr"/>
          <a:endParaRPr lang="en-US"/>
        </a:p>
      </dgm:t>
    </dgm:pt>
    <dgm:pt modelId="{A2AB7A45-6F85-4A6A-8181-B86491798AF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Simulating the real time results and conducting the required discussions, calibrations and</a:t>
          </a:r>
          <a:r>
            <a:rPr kumimoji="0" lang="en-US" altLang="en-US" b="0" i="0" u="none" strike="noStrike" cap="none" normalizeH="0" baseline="0">
              <a:ln>
                <a:noFill/>
              </a:ln>
              <a:solidFill>
                <a:schemeClr val="tx1"/>
              </a:solidFill>
              <a:effectLst/>
              <a:ea typeface="Cambria" panose="02040503050406030204" pitchFamily="18" charset="0"/>
              <a:cs typeface="Times New Roman" panose="02020603050405020304" pitchFamily="18" charset="0"/>
            </a:rPr>
            <a:t> </a:t>
          </a:r>
          <a:r>
            <a:rPr kumimoji="0" lang="en-US" altLang="en-US"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judgments.</a:t>
          </a:r>
          <a:r>
            <a:rPr kumimoji="0" lang="en-US" altLang="en-US" b="0" i="0" u="none" strike="noStrike" cap="none" normalizeH="0" baseline="0">
              <a:ln>
                <a:noFill/>
              </a:ln>
              <a:solidFill>
                <a:schemeClr val="tx1"/>
              </a:solidFill>
              <a:effectLst/>
              <a:ea typeface="Cambria" panose="02040503050406030204" pitchFamily="18" charset="0"/>
              <a:cs typeface="Times New Roman" panose="02020603050405020304" pitchFamily="18" charset="0"/>
            </a:rPr>
            <a:t> </a:t>
          </a:r>
          <a:endParaRPr kumimoji="0" lang="en-US" altLang="en-US" b="0" i="0" u="none" strike="noStrike" cap="none" normalizeH="0" baseline="0">
            <a:ln>
              <a:noFill/>
            </a:ln>
            <a:solidFill>
              <a:schemeClr val="tx1"/>
            </a:solidFill>
            <a:effectLst/>
            <a:latin typeface="Arial" panose="020B0604020202020204" pitchFamily="34" charset="0"/>
          </a:endParaRPr>
        </a:p>
      </dgm:t>
    </dgm:pt>
    <dgm:pt modelId="{EDEB742B-C8FB-45F1-BD1F-BDE75649CC0C}" type="parTrans" cxnId="{92FCBA6E-D5E3-4FD9-84B0-22A339EC2247}">
      <dgm:prSet/>
      <dgm:spPr/>
      <dgm:t>
        <a:bodyPr/>
        <a:lstStyle/>
        <a:p>
          <a:pPr algn="ctr"/>
          <a:endParaRPr lang="en-US"/>
        </a:p>
      </dgm:t>
    </dgm:pt>
    <dgm:pt modelId="{B32DB83A-FE33-4F99-BCFA-F819373A4DA9}" type="sibTrans" cxnId="{92FCBA6E-D5E3-4FD9-84B0-22A339EC2247}">
      <dgm:prSet/>
      <dgm:spPr/>
      <dgm:t>
        <a:bodyPr/>
        <a:lstStyle/>
        <a:p>
          <a:pPr algn="ctr"/>
          <a:endParaRPr lang="en-US"/>
        </a:p>
      </dgm:t>
    </dgm:pt>
    <dgm:pt modelId="{ABFC5C6A-39BB-45F0-B52B-0DCDC7DD4C3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Building the physical electrical circuit using Multisim.</a:t>
          </a:r>
          <a:endParaRPr kumimoji="0" lang="en-US" altLang="en-US" b="0" i="0" u="none" strike="noStrike" cap="none" normalizeH="0" baseline="0" dirty="0">
            <a:ln>
              <a:noFill/>
            </a:ln>
            <a:solidFill>
              <a:schemeClr val="tx1"/>
            </a:solidFill>
            <a:effectLst/>
            <a:latin typeface="Arial" panose="020B0604020202020204" pitchFamily="34" charset="0"/>
          </a:endParaRPr>
        </a:p>
      </dgm:t>
    </dgm:pt>
    <dgm:pt modelId="{7086B0B7-4B6A-4BCE-A946-7E66B78575D7}" type="parTrans" cxnId="{49F203EB-FEFB-49AD-83CE-50506A53DD47}">
      <dgm:prSet/>
      <dgm:spPr/>
      <dgm:t>
        <a:bodyPr/>
        <a:lstStyle/>
        <a:p>
          <a:pPr algn="ctr"/>
          <a:endParaRPr lang="en-US"/>
        </a:p>
      </dgm:t>
    </dgm:pt>
    <dgm:pt modelId="{18340E8D-B964-476E-AE24-1A7ACA69C6AF}" type="sibTrans" cxnId="{49F203EB-FEFB-49AD-83CE-50506A53DD47}">
      <dgm:prSet/>
      <dgm:spPr/>
      <dgm:t>
        <a:bodyPr/>
        <a:lstStyle/>
        <a:p>
          <a:pPr algn="ctr"/>
          <a:endParaRPr lang="en-US"/>
        </a:p>
      </dgm:t>
    </dgm:pt>
    <dgm:pt modelId="{590EE0B1-AE74-4F99-B489-185BD69A8DD9}" type="pres">
      <dgm:prSet presAssocID="{B8F4A8E4-F1B9-4447-B765-4A873C60532B}" presName="cycle" presStyleCnt="0">
        <dgm:presLayoutVars>
          <dgm:dir/>
          <dgm:resizeHandles val="exact"/>
        </dgm:presLayoutVars>
      </dgm:prSet>
      <dgm:spPr/>
    </dgm:pt>
    <dgm:pt modelId="{C1531190-AD2B-4C1C-BF9F-2C8BA3A7372E}" type="pres">
      <dgm:prSet presAssocID="{57FB55C5-686A-477C-A2B5-1FE1AC93CEF3}" presName="dummy" presStyleCnt="0"/>
      <dgm:spPr/>
    </dgm:pt>
    <dgm:pt modelId="{1049AE7D-88BD-4057-A828-66CD5C6CC617}" type="pres">
      <dgm:prSet presAssocID="{57FB55C5-686A-477C-A2B5-1FE1AC93CEF3}" presName="node" presStyleLbl="revTx" presStyleIdx="0" presStyleCnt="4">
        <dgm:presLayoutVars>
          <dgm:bulletEnabled val="1"/>
        </dgm:presLayoutVars>
      </dgm:prSet>
      <dgm:spPr/>
    </dgm:pt>
    <dgm:pt modelId="{24455586-D0EE-4D49-A9EC-4C8F498B8E65}" type="pres">
      <dgm:prSet presAssocID="{9C96F1E4-869D-4F50-881C-86A18D5FF87C}" presName="sibTrans" presStyleLbl="node1" presStyleIdx="0" presStyleCnt="4"/>
      <dgm:spPr/>
    </dgm:pt>
    <dgm:pt modelId="{08CCEB13-6858-442C-AD54-DDA26D467BB1}" type="pres">
      <dgm:prSet presAssocID="{60AEBDA1-A64A-45FB-92FE-153EB90BB609}" presName="dummy" presStyleCnt="0"/>
      <dgm:spPr/>
    </dgm:pt>
    <dgm:pt modelId="{74FDC9AA-3714-4AB8-9617-59302CC33D23}" type="pres">
      <dgm:prSet presAssocID="{60AEBDA1-A64A-45FB-92FE-153EB90BB609}" presName="node" presStyleLbl="revTx" presStyleIdx="1" presStyleCnt="4">
        <dgm:presLayoutVars>
          <dgm:bulletEnabled val="1"/>
        </dgm:presLayoutVars>
      </dgm:prSet>
      <dgm:spPr/>
    </dgm:pt>
    <dgm:pt modelId="{59374572-96C0-4EBE-9419-D2F0B3C25E5F}" type="pres">
      <dgm:prSet presAssocID="{3A6BDF4D-3E74-4C24-82C8-CE298C2F4C4F}" presName="sibTrans" presStyleLbl="node1" presStyleIdx="1" presStyleCnt="4"/>
      <dgm:spPr/>
    </dgm:pt>
    <dgm:pt modelId="{B61BA13A-E575-4B5C-9A6D-0312D8AA08CA}" type="pres">
      <dgm:prSet presAssocID="{A2AB7A45-6F85-4A6A-8181-B86491798AFE}" presName="dummy" presStyleCnt="0"/>
      <dgm:spPr/>
    </dgm:pt>
    <dgm:pt modelId="{305785E9-1AF1-434A-90F0-12525C360A1F}" type="pres">
      <dgm:prSet presAssocID="{A2AB7A45-6F85-4A6A-8181-B86491798AFE}" presName="node" presStyleLbl="revTx" presStyleIdx="2" presStyleCnt="4">
        <dgm:presLayoutVars>
          <dgm:bulletEnabled val="1"/>
        </dgm:presLayoutVars>
      </dgm:prSet>
      <dgm:spPr/>
    </dgm:pt>
    <dgm:pt modelId="{17A954E1-F70A-4D3D-8307-6CAD332BF4B8}" type="pres">
      <dgm:prSet presAssocID="{B32DB83A-FE33-4F99-BCFA-F819373A4DA9}" presName="sibTrans" presStyleLbl="node1" presStyleIdx="2" presStyleCnt="4"/>
      <dgm:spPr/>
    </dgm:pt>
    <dgm:pt modelId="{73BEE7EE-ED6A-4DD6-BDCE-E962EC585CB7}" type="pres">
      <dgm:prSet presAssocID="{ABFC5C6A-39BB-45F0-B52B-0DCDC7DD4C37}" presName="dummy" presStyleCnt="0"/>
      <dgm:spPr/>
    </dgm:pt>
    <dgm:pt modelId="{690F83F1-54B6-4EE6-A898-CC3844AC8B83}" type="pres">
      <dgm:prSet presAssocID="{ABFC5C6A-39BB-45F0-B52B-0DCDC7DD4C37}" presName="node" presStyleLbl="revTx" presStyleIdx="3" presStyleCnt="4">
        <dgm:presLayoutVars>
          <dgm:bulletEnabled val="1"/>
        </dgm:presLayoutVars>
      </dgm:prSet>
      <dgm:spPr/>
    </dgm:pt>
    <dgm:pt modelId="{7E392C69-C6A7-4106-BB2B-90E8A58EDD09}" type="pres">
      <dgm:prSet presAssocID="{18340E8D-B964-476E-AE24-1A7ACA69C6AF}" presName="sibTrans" presStyleLbl="node1" presStyleIdx="3" presStyleCnt="4"/>
      <dgm:spPr/>
    </dgm:pt>
  </dgm:ptLst>
  <dgm:cxnLst>
    <dgm:cxn modelId="{5C21FE15-3A1A-4951-BDCE-894985C83F8E}" type="presOf" srcId="{9C96F1E4-869D-4F50-881C-86A18D5FF87C}" destId="{24455586-D0EE-4D49-A9EC-4C8F498B8E65}" srcOrd="0" destOrd="0" presId="urn:microsoft.com/office/officeart/2005/8/layout/cycle1"/>
    <dgm:cxn modelId="{CE62A81B-02AF-4553-B215-1D20DFC4E720}" type="presOf" srcId="{57FB55C5-686A-477C-A2B5-1FE1AC93CEF3}" destId="{1049AE7D-88BD-4057-A828-66CD5C6CC617}" srcOrd="0" destOrd="0" presId="urn:microsoft.com/office/officeart/2005/8/layout/cycle1"/>
    <dgm:cxn modelId="{2D057C38-B971-4135-944D-E60FB03F407D}" type="presOf" srcId="{18340E8D-B964-476E-AE24-1A7ACA69C6AF}" destId="{7E392C69-C6A7-4106-BB2B-90E8A58EDD09}" srcOrd="0" destOrd="0" presId="urn:microsoft.com/office/officeart/2005/8/layout/cycle1"/>
    <dgm:cxn modelId="{42F0474D-71F6-4B4C-A83D-A140A40B7D31}" srcId="{B8F4A8E4-F1B9-4447-B765-4A873C60532B}" destId="{57FB55C5-686A-477C-A2B5-1FE1AC93CEF3}" srcOrd="0" destOrd="0" parTransId="{53220DFD-04D7-4303-8CF3-1CE10E1CCBD5}" sibTransId="{9C96F1E4-869D-4F50-881C-86A18D5FF87C}"/>
    <dgm:cxn modelId="{92FCBA6E-D5E3-4FD9-84B0-22A339EC2247}" srcId="{B8F4A8E4-F1B9-4447-B765-4A873C60532B}" destId="{A2AB7A45-6F85-4A6A-8181-B86491798AFE}" srcOrd="2" destOrd="0" parTransId="{EDEB742B-C8FB-45F1-BD1F-BDE75649CC0C}" sibTransId="{B32DB83A-FE33-4F99-BCFA-F819373A4DA9}"/>
    <dgm:cxn modelId="{8D818A79-9A6D-4537-9CE1-1FD758A211B2}" type="presOf" srcId="{3A6BDF4D-3E74-4C24-82C8-CE298C2F4C4F}" destId="{59374572-96C0-4EBE-9419-D2F0B3C25E5F}" srcOrd="0" destOrd="0" presId="urn:microsoft.com/office/officeart/2005/8/layout/cycle1"/>
    <dgm:cxn modelId="{F1AA2B7D-B719-4896-A6C3-C1B854B4A13D}" type="presOf" srcId="{B8F4A8E4-F1B9-4447-B765-4A873C60532B}" destId="{590EE0B1-AE74-4F99-B489-185BD69A8DD9}" srcOrd="0" destOrd="0" presId="urn:microsoft.com/office/officeart/2005/8/layout/cycle1"/>
    <dgm:cxn modelId="{DE215B9E-AFC4-4981-B81F-AC9F647E1AD8}" type="presOf" srcId="{ABFC5C6A-39BB-45F0-B52B-0DCDC7DD4C37}" destId="{690F83F1-54B6-4EE6-A898-CC3844AC8B83}" srcOrd="0" destOrd="0" presId="urn:microsoft.com/office/officeart/2005/8/layout/cycle1"/>
    <dgm:cxn modelId="{3B32AFAE-4C66-4DB6-BBD6-FB819BBBAEC3}" type="presOf" srcId="{60AEBDA1-A64A-45FB-92FE-153EB90BB609}" destId="{74FDC9AA-3714-4AB8-9617-59302CC33D23}" srcOrd="0" destOrd="0" presId="urn:microsoft.com/office/officeart/2005/8/layout/cycle1"/>
    <dgm:cxn modelId="{69AD21B1-ED7F-4744-8204-12DC341AA76B}" type="presOf" srcId="{A2AB7A45-6F85-4A6A-8181-B86491798AFE}" destId="{305785E9-1AF1-434A-90F0-12525C360A1F}" srcOrd="0" destOrd="0" presId="urn:microsoft.com/office/officeart/2005/8/layout/cycle1"/>
    <dgm:cxn modelId="{C5FB29BB-DFB8-4B83-83FD-C19172A37316}" type="presOf" srcId="{B32DB83A-FE33-4F99-BCFA-F819373A4DA9}" destId="{17A954E1-F70A-4D3D-8307-6CAD332BF4B8}" srcOrd="0" destOrd="0" presId="urn:microsoft.com/office/officeart/2005/8/layout/cycle1"/>
    <dgm:cxn modelId="{49F203EB-FEFB-49AD-83CE-50506A53DD47}" srcId="{B8F4A8E4-F1B9-4447-B765-4A873C60532B}" destId="{ABFC5C6A-39BB-45F0-B52B-0DCDC7DD4C37}" srcOrd="3" destOrd="0" parTransId="{7086B0B7-4B6A-4BCE-A946-7E66B78575D7}" sibTransId="{18340E8D-B964-476E-AE24-1A7ACA69C6AF}"/>
    <dgm:cxn modelId="{FA4428FE-42C9-4F97-A636-AA9411F9E330}" srcId="{B8F4A8E4-F1B9-4447-B765-4A873C60532B}" destId="{60AEBDA1-A64A-45FB-92FE-153EB90BB609}" srcOrd="1" destOrd="0" parTransId="{4CBC35D1-0B39-4E6B-B509-1B535B658459}" sibTransId="{3A6BDF4D-3E74-4C24-82C8-CE298C2F4C4F}"/>
    <dgm:cxn modelId="{6ECB85A3-BB4C-4702-88E2-9A89EB172B27}" type="presParOf" srcId="{590EE0B1-AE74-4F99-B489-185BD69A8DD9}" destId="{C1531190-AD2B-4C1C-BF9F-2C8BA3A7372E}" srcOrd="0" destOrd="0" presId="urn:microsoft.com/office/officeart/2005/8/layout/cycle1"/>
    <dgm:cxn modelId="{0542D582-FE6A-4FA7-8F02-AFB56AA7AB77}" type="presParOf" srcId="{590EE0B1-AE74-4F99-B489-185BD69A8DD9}" destId="{1049AE7D-88BD-4057-A828-66CD5C6CC617}" srcOrd="1" destOrd="0" presId="urn:microsoft.com/office/officeart/2005/8/layout/cycle1"/>
    <dgm:cxn modelId="{C417E770-B2CD-4711-A315-8482B03C8692}" type="presParOf" srcId="{590EE0B1-AE74-4F99-B489-185BD69A8DD9}" destId="{24455586-D0EE-4D49-A9EC-4C8F498B8E65}" srcOrd="2" destOrd="0" presId="urn:microsoft.com/office/officeart/2005/8/layout/cycle1"/>
    <dgm:cxn modelId="{55F8B85D-7542-4058-87D0-564EF29E61F8}" type="presParOf" srcId="{590EE0B1-AE74-4F99-B489-185BD69A8DD9}" destId="{08CCEB13-6858-442C-AD54-DDA26D467BB1}" srcOrd="3" destOrd="0" presId="urn:microsoft.com/office/officeart/2005/8/layout/cycle1"/>
    <dgm:cxn modelId="{3BC0C7CD-F9E9-42FD-BF68-419A7AE6A17E}" type="presParOf" srcId="{590EE0B1-AE74-4F99-B489-185BD69A8DD9}" destId="{74FDC9AA-3714-4AB8-9617-59302CC33D23}" srcOrd="4" destOrd="0" presId="urn:microsoft.com/office/officeart/2005/8/layout/cycle1"/>
    <dgm:cxn modelId="{9A4575A7-FE09-493D-BD32-A41A32B4489E}" type="presParOf" srcId="{590EE0B1-AE74-4F99-B489-185BD69A8DD9}" destId="{59374572-96C0-4EBE-9419-D2F0B3C25E5F}" srcOrd="5" destOrd="0" presId="urn:microsoft.com/office/officeart/2005/8/layout/cycle1"/>
    <dgm:cxn modelId="{3492809C-8E6C-4D26-ABA9-D322DCC1412D}" type="presParOf" srcId="{590EE0B1-AE74-4F99-B489-185BD69A8DD9}" destId="{B61BA13A-E575-4B5C-9A6D-0312D8AA08CA}" srcOrd="6" destOrd="0" presId="urn:microsoft.com/office/officeart/2005/8/layout/cycle1"/>
    <dgm:cxn modelId="{04CE4B57-6248-4BF8-AB56-432EA223E370}" type="presParOf" srcId="{590EE0B1-AE74-4F99-B489-185BD69A8DD9}" destId="{305785E9-1AF1-434A-90F0-12525C360A1F}" srcOrd="7" destOrd="0" presId="urn:microsoft.com/office/officeart/2005/8/layout/cycle1"/>
    <dgm:cxn modelId="{65AB23F2-0C3B-44C4-97B2-4F2E0FF69FB5}" type="presParOf" srcId="{590EE0B1-AE74-4F99-B489-185BD69A8DD9}" destId="{17A954E1-F70A-4D3D-8307-6CAD332BF4B8}" srcOrd="8" destOrd="0" presId="urn:microsoft.com/office/officeart/2005/8/layout/cycle1"/>
    <dgm:cxn modelId="{515F3A58-AFCF-4B48-9972-49C0CBC5524F}" type="presParOf" srcId="{590EE0B1-AE74-4F99-B489-185BD69A8DD9}" destId="{73BEE7EE-ED6A-4DD6-BDCE-E962EC585CB7}" srcOrd="9" destOrd="0" presId="urn:microsoft.com/office/officeart/2005/8/layout/cycle1"/>
    <dgm:cxn modelId="{BDE66BB5-666C-4C6D-A75C-F922921AFD17}" type="presParOf" srcId="{590EE0B1-AE74-4F99-B489-185BD69A8DD9}" destId="{690F83F1-54B6-4EE6-A898-CC3844AC8B83}" srcOrd="10" destOrd="0" presId="urn:microsoft.com/office/officeart/2005/8/layout/cycle1"/>
    <dgm:cxn modelId="{C3E6C2CC-EC02-40C5-AF99-44F68B31F0B1}" type="presParOf" srcId="{590EE0B1-AE74-4F99-B489-185BD69A8DD9}" destId="{7E392C69-C6A7-4106-BB2B-90E8A58EDD09}"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1CCE01-F806-454A-A413-B238C7D4940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B6669D8-BF1B-41E5-A6EF-E6FC08347539}">
      <dgm:prSet phldrT="[Text]"/>
      <dgm:spPr/>
      <dgm:t>
        <a:bodyPr/>
        <a:lstStyle/>
        <a:p>
          <a:r>
            <a:rPr lang="en-US" dirty="0"/>
            <a:t>LabVIEW is systems engineering software for  applications that require test, measurement, and control with rapid access to hardware and data insights.</a:t>
          </a:r>
        </a:p>
      </dgm:t>
    </dgm:pt>
    <dgm:pt modelId="{8CCE8080-6E2F-4D6E-95E5-4C02724C82F1}" type="parTrans" cxnId="{6AF963D6-588A-4B68-A2D2-C10B553293E5}">
      <dgm:prSet/>
      <dgm:spPr/>
      <dgm:t>
        <a:bodyPr/>
        <a:lstStyle/>
        <a:p>
          <a:endParaRPr lang="en-US"/>
        </a:p>
      </dgm:t>
    </dgm:pt>
    <dgm:pt modelId="{C2AF03A4-8879-4C0E-B525-9C97730C91D7}" type="sibTrans" cxnId="{6AF963D6-588A-4B68-A2D2-C10B553293E5}">
      <dgm:prSet/>
      <dgm:spPr/>
      <dgm:t>
        <a:bodyPr/>
        <a:lstStyle/>
        <a:p>
          <a:endParaRPr lang="en-US"/>
        </a:p>
      </dgm:t>
    </dgm:pt>
    <dgm:pt modelId="{64B028FF-95BB-46F4-B8FD-387D4D76DAC0}">
      <dgm:prSet phldrT="[Text]"/>
      <dgm:spPr/>
      <dgm:t>
        <a:bodyPr/>
        <a:lstStyle/>
        <a:p>
          <a:r>
            <a:rPr lang="en-US" b="0" i="0" dirty="0"/>
            <a:t>LabVIEW offers a graphical programming approach that helps you visualize every aspect of your application, including hardware configuration, measurement data, and debugging.</a:t>
          </a:r>
          <a:endParaRPr lang="en-US" dirty="0"/>
        </a:p>
      </dgm:t>
    </dgm:pt>
    <dgm:pt modelId="{D885830E-723E-44E2-820D-93FF82947E69}" type="parTrans" cxnId="{8805292A-0A90-40EC-B001-5C6751C13509}">
      <dgm:prSet/>
      <dgm:spPr/>
      <dgm:t>
        <a:bodyPr/>
        <a:lstStyle/>
        <a:p>
          <a:endParaRPr lang="en-US"/>
        </a:p>
      </dgm:t>
    </dgm:pt>
    <dgm:pt modelId="{C2FAD5A4-A943-4553-8264-ED8326F4DAB6}" type="sibTrans" cxnId="{8805292A-0A90-40EC-B001-5C6751C13509}">
      <dgm:prSet/>
      <dgm:spPr/>
      <dgm:t>
        <a:bodyPr/>
        <a:lstStyle/>
        <a:p>
          <a:endParaRPr lang="en-US"/>
        </a:p>
      </dgm:t>
    </dgm:pt>
    <dgm:pt modelId="{533B73BF-28DB-4475-B8D1-1737B93F77D4}">
      <dgm:prSet phldrT="[Text]"/>
      <dgm:spPr/>
      <dgm:t>
        <a:bodyPr/>
        <a:lstStyle/>
        <a:p>
          <a:r>
            <a:rPr lang="en-US" b="0" i="0" dirty="0"/>
            <a:t>This visualization makes it simple to integrate measurement hardware from any vendor, represent complex logic on the diagram, develop data analysis algorithms, and design custom engineering user interfaces.</a:t>
          </a:r>
          <a:endParaRPr lang="en-US" dirty="0"/>
        </a:p>
      </dgm:t>
    </dgm:pt>
    <dgm:pt modelId="{8A5C7C45-4A98-4B3E-BC3F-D221C240A0F8}" type="parTrans" cxnId="{D0B8CE8A-7119-4DC9-BDFB-3E4219DA0432}">
      <dgm:prSet/>
      <dgm:spPr/>
      <dgm:t>
        <a:bodyPr/>
        <a:lstStyle/>
        <a:p>
          <a:endParaRPr lang="en-US"/>
        </a:p>
      </dgm:t>
    </dgm:pt>
    <dgm:pt modelId="{CF791413-D3A5-4E54-9AB4-CC9CCECBFDD1}" type="sibTrans" cxnId="{D0B8CE8A-7119-4DC9-BDFB-3E4219DA0432}">
      <dgm:prSet/>
      <dgm:spPr/>
      <dgm:t>
        <a:bodyPr/>
        <a:lstStyle/>
        <a:p>
          <a:endParaRPr lang="en-US"/>
        </a:p>
      </dgm:t>
    </dgm:pt>
    <dgm:pt modelId="{483CD70D-3011-49C8-99E2-34B3F06989A8}">
      <dgm:prSet phldrT="[Text]"/>
      <dgm:spPr/>
      <dgm:t>
        <a:bodyPr/>
        <a:lstStyle/>
        <a:p>
          <a:r>
            <a:rPr lang="en-US" dirty="0"/>
            <a:t>Demonstration Video</a:t>
          </a:r>
        </a:p>
        <a:p>
          <a:r>
            <a:rPr lang="en-US" dirty="0">
              <a:hlinkClick xmlns:r="http://schemas.openxmlformats.org/officeDocument/2006/relationships" r:id="rId1"/>
            </a:rPr>
            <a:t>https://www.ni.com/en-us/shop/labview.html</a:t>
          </a:r>
          <a:endParaRPr lang="en-US" dirty="0"/>
        </a:p>
      </dgm:t>
    </dgm:pt>
    <dgm:pt modelId="{6057A694-C607-40B6-B8E6-AE7B93B9CB08}" type="parTrans" cxnId="{D61612E7-B798-4F23-B2CB-0AA716B8C5E6}">
      <dgm:prSet/>
      <dgm:spPr/>
      <dgm:t>
        <a:bodyPr/>
        <a:lstStyle/>
        <a:p>
          <a:endParaRPr lang="en-US"/>
        </a:p>
      </dgm:t>
    </dgm:pt>
    <dgm:pt modelId="{A51A73BC-C222-4A4F-B5C9-55C7090928CB}" type="sibTrans" cxnId="{D61612E7-B798-4F23-B2CB-0AA716B8C5E6}">
      <dgm:prSet/>
      <dgm:spPr/>
      <dgm:t>
        <a:bodyPr/>
        <a:lstStyle/>
        <a:p>
          <a:endParaRPr lang="en-US"/>
        </a:p>
      </dgm:t>
    </dgm:pt>
    <dgm:pt modelId="{CDCC4679-BAC7-4619-ABAA-D71231DF1188}">
      <dgm:prSet phldrT="[Text]"/>
      <dgm:spPr/>
      <dgm:t>
        <a:bodyPr/>
        <a:lstStyle/>
        <a:p>
          <a:r>
            <a:rPr lang="en-US" dirty="0"/>
            <a:t>LabVIEW is systems engineering software for  applications that require test, measurement, and control with rapid access to hardware and data insights.</a:t>
          </a:r>
        </a:p>
      </dgm:t>
    </dgm:pt>
    <dgm:pt modelId="{71722C93-6E3E-4E87-9E2E-F3ED2A204306}" type="parTrans" cxnId="{A53DF54F-DC47-4AB5-BD88-9478765F0BF1}">
      <dgm:prSet/>
      <dgm:spPr/>
      <dgm:t>
        <a:bodyPr/>
        <a:lstStyle/>
        <a:p>
          <a:endParaRPr lang="en-US"/>
        </a:p>
      </dgm:t>
    </dgm:pt>
    <dgm:pt modelId="{21E1F051-6812-4944-9881-58C7C39BC7CF}" type="sibTrans" cxnId="{A53DF54F-DC47-4AB5-BD88-9478765F0BF1}">
      <dgm:prSet/>
      <dgm:spPr/>
      <dgm:t>
        <a:bodyPr/>
        <a:lstStyle/>
        <a:p>
          <a:endParaRPr lang="en-US"/>
        </a:p>
      </dgm:t>
    </dgm:pt>
    <dgm:pt modelId="{B2BB6B98-BB9E-4F16-B0AB-77CC1C718D27}" type="pres">
      <dgm:prSet presAssocID="{BE1CCE01-F806-454A-A413-B238C7D49401}" presName="outerComposite" presStyleCnt="0">
        <dgm:presLayoutVars>
          <dgm:chMax val="5"/>
          <dgm:dir/>
          <dgm:resizeHandles val="exact"/>
        </dgm:presLayoutVars>
      </dgm:prSet>
      <dgm:spPr/>
    </dgm:pt>
    <dgm:pt modelId="{C800CB8E-F209-4E37-97D1-13F6393B7847}" type="pres">
      <dgm:prSet presAssocID="{BE1CCE01-F806-454A-A413-B238C7D49401}" presName="dummyMaxCanvas" presStyleCnt="0">
        <dgm:presLayoutVars/>
      </dgm:prSet>
      <dgm:spPr/>
    </dgm:pt>
    <dgm:pt modelId="{5461E764-2169-4CE7-84A2-E50534024924}" type="pres">
      <dgm:prSet presAssocID="{BE1CCE01-F806-454A-A413-B238C7D49401}" presName="FiveNodes_1" presStyleLbl="node1" presStyleIdx="0" presStyleCnt="5" custLinFactY="93576" custLinFactNeighborX="1420" custLinFactNeighborY="100000">
        <dgm:presLayoutVars>
          <dgm:bulletEnabled val="1"/>
        </dgm:presLayoutVars>
      </dgm:prSet>
      <dgm:spPr/>
    </dgm:pt>
    <dgm:pt modelId="{0D911BF7-3A17-4FFB-8BD7-C71D5146F05C}" type="pres">
      <dgm:prSet presAssocID="{BE1CCE01-F806-454A-A413-B238C7D49401}" presName="FiveNodes_2" presStyleLbl="node1" presStyleIdx="1" presStyleCnt="5">
        <dgm:presLayoutVars>
          <dgm:bulletEnabled val="1"/>
        </dgm:presLayoutVars>
      </dgm:prSet>
      <dgm:spPr/>
    </dgm:pt>
    <dgm:pt modelId="{C5F78A0A-29EA-43D1-8E9C-6B85DEB72AB9}" type="pres">
      <dgm:prSet presAssocID="{BE1CCE01-F806-454A-A413-B238C7D49401}" presName="FiveNodes_3" presStyleLbl="node1" presStyleIdx="2" presStyleCnt="5">
        <dgm:presLayoutVars>
          <dgm:bulletEnabled val="1"/>
        </dgm:presLayoutVars>
      </dgm:prSet>
      <dgm:spPr/>
    </dgm:pt>
    <dgm:pt modelId="{289A06C6-FD72-4C98-B973-FED8DA496E11}" type="pres">
      <dgm:prSet presAssocID="{BE1CCE01-F806-454A-A413-B238C7D49401}" presName="FiveNodes_4" presStyleLbl="node1" presStyleIdx="3" presStyleCnt="5">
        <dgm:presLayoutVars>
          <dgm:bulletEnabled val="1"/>
        </dgm:presLayoutVars>
      </dgm:prSet>
      <dgm:spPr/>
    </dgm:pt>
    <dgm:pt modelId="{B0CB1E2C-9B9E-4635-845F-F833E9F65E6E}" type="pres">
      <dgm:prSet presAssocID="{BE1CCE01-F806-454A-A413-B238C7D49401}" presName="FiveNodes_5" presStyleLbl="node1" presStyleIdx="4" presStyleCnt="5">
        <dgm:presLayoutVars>
          <dgm:bulletEnabled val="1"/>
        </dgm:presLayoutVars>
      </dgm:prSet>
      <dgm:spPr/>
    </dgm:pt>
    <dgm:pt modelId="{206AEE46-9CB3-4E2D-81AD-26B34A9D36EE}" type="pres">
      <dgm:prSet presAssocID="{BE1CCE01-F806-454A-A413-B238C7D49401}" presName="FiveConn_1-2" presStyleLbl="fgAccFollowNode1" presStyleIdx="0" presStyleCnt="4">
        <dgm:presLayoutVars>
          <dgm:bulletEnabled val="1"/>
        </dgm:presLayoutVars>
      </dgm:prSet>
      <dgm:spPr/>
    </dgm:pt>
    <dgm:pt modelId="{49FD5A64-79F6-478F-B381-1DD9CE91D3EE}" type="pres">
      <dgm:prSet presAssocID="{BE1CCE01-F806-454A-A413-B238C7D49401}" presName="FiveConn_2-3" presStyleLbl="fgAccFollowNode1" presStyleIdx="1" presStyleCnt="4">
        <dgm:presLayoutVars>
          <dgm:bulletEnabled val="1"/>
        </dgm:presLayoutVars>
      </dgm:prSet>
      <dgm:spPr/>
    </dgm:pt>
    <dgm:pt modelId="{A536785F-0B77-4761-AC18-D2B7A93CE3E2}" type="pres">
      <dgm:prSet presAssocID="{BE1CCE01-F806-454A-A413-B238C7D49401}" presName="FiveConn_3-4" presStyleLbl="fgAccFollowNode1" presStyleIdx="2" presStyleCnt="4">
        <dgm:presLayoutVars>
          <dgm:bulletEnabled val="1"/>
        </dgm:presLayoutVars>
      </dgm:prSet>
      <dgm:spPr/>
    </dgm:pt>
    <dgm:pt modelId="{D1623F46-5D59-4DD6-AC01-7A04BA5C8E32}" type="pres">
      <dgm:prSet presAssocID="{BE1CCE01-F806-454A-A413-B238C7D49401}" presName="FiveConn_4-5" presStyleLbl="fgAccFollowNode1" presStyleIdx="3" presStyleCnt="4">
        <dgm:presLayoutVars>
          <dgm:bulletEnabled val="1"/>
        </dgm:presLayoutVars>
      </dgm:prSet>
      <dgm:spPr/>
    </dgm:pt>
    <dgm:pt modelId="{3D6C7672-2CA7-452D-9F89-F203AC23FDCF}" type="pres">
      <dgm:prSet presAssocID="{BE1CCE01-F806-454A-A413-B238C7D49401}" presName="FiveNodes_1_text" presStyleLbl="node1" presStyleIdx="4" presStyleCnt="5">
        <dgm:presLayoutVars>
          <dgm:bulletEnabled val="1"/>
        </dgm:presLayoutVars>
      </dgm:prSet>
      <dgm:spPr/>
    </dgm:pt>
    <dgm:pt modelId="{36DE44FC-58F2-4FD0-ACAC-44E610E5EEAF}" type="pres">
      <dgm:prSet presAssocID="{BE1CCE01-F806-454A-A413-B238C7D49401}" presName="FiveNodes_2_text" presStyleLbl="node1" presStyleIdx="4" presStyleCnt="5">
        <dgm:presLayoutVars>
          <dgm:bulletEnabled val="1"/>
        </dgm:presLayoutVars>
      </dgm:prSet>
      <dgm:spPr/>
    </dgm:pt>
    <dgm:pt modelId="{78F51660-E67B-487E-BB4A-21E0323AEC05}" type="pres">
      <dgm:prSet presAssocID="{BE1CCE01-F806-454A-A413-B238C7D49401}" presName="FiveNodes_3_text" presStyleLbl="node1" presStyleIdx="4" presStyleCnt="5">
        <dgm:presLayoutVars>
          <dgm:bulletEnabled val="1"/>
        </dgm:presLayoutVars>
      </dgm:prSet>
      <dgm:spPr/>
    </dgm:pt>
    <dgm:pt modelId="{31BFB181-DC5F-4F9D-B8D8-639CD3040DD8}" type="pres">
      <dgm:prSet presAssocID="{BE1CCE01-F806-454A-A413-B238C7D49401}" presName="FiveNodes_4_text" presStyleLbl="node1" presStyleIdx="4" presStyleCnt="5">
        <dgm:presLayoutVars>
          <dgm:bulletEnabled val="1"/>
        </dgm:presLayoutVars>
      </dgm:prSet>
      <dgm:spPr/>
    </dgm:pt>
    <dgm:pt modelId="{48096D37-A932-494E-A8CE-11DD6D9CAA48}" type="pres">
      <dgm:prSet presAssocID="{BE1CCE01-F806-454A-A413-B238C7D49401}" presName="FiveNodes_5_text" presStyleLbl="node1" presStyleIdx="4" presStyleCnt="5">
        <dgm:presLayoutVars>
          <dgm:bulletEnabled val="1"/>
        </dgm:presLayoutVars>
      </dgm:prSet>
      <dgm:spPr/>
    </dgm:pt>
  </dgm:ptLst>
  <dgm:cxnLst>
    <dgm:cxn modelId="{1709720D-107B-4A60-AC0D-8BA47F9418F5}" type="presOf" srcId="{C2FAD5A4-A943-4553-8264-ED8326F4DAB6}" destId="{A536785F-0B77-4761-AC18-D2B7A93CE3E2}" srcOrd="0" destOrd="0" presId="urn:microsoft.com/office/officeart/2005/8/layout/vProcess5"/>
    <dgm:cxn modelId="{8805292A-0A90-40EC-B001-5C6751C13509}" srcId="{BE1CCE01-F806-454A-A413-B238C7D49401}" destId="{64B028FF-95BB-46F4-B8FD-387D4D76DAC0}" srcOrd="2" destOrd="0" parTransId="{D885830E-723E-44E2-820D-93FF82947E69}" sibTransId="{C2FAD5A4-A943-4553-8264-ED8326F4DAB6}"/>
    <dgm:cxn modelId="{97984E32-F424-4787-BC26-979B59B48754}" type="presOf" srcId="{64B028FF-95BB-46F4-B8FD-387D4D76DAC0}" destId="{C5F78A0A-29EA-43D1-8E9C-6B85DEB72AB9}" srcOrd="0" destOrd="0" presId="urn:microsoft.com/office/officeart/2005/8/layout/vProcess5"/>
    <dgm:cxn modelId="{A9928535-A88D-4AA5-9921-9D1C46C90F1B}" type="presOf" srcId="{1B6669D8-BF1B-41E5-A6EF-E6FC08347539}" destId="{5461E764-2169-4CE7-84A2-E50534024924}" srcOrd="0" destOrd="0" presId="urn:microsoft.com/office/officeart/2005/8/layout/vProcess5"/>
    <dgm:cxn modelId="{9FA3AF40-AB4D-4D65-8039-E079E9F03161}" type="presOf" srcId="{CDCC4679-BAC7-4619-ABAA-D71231DF1188}" destId="{0D911BF7-3A17-4FFB-8BD7-C71D5146F05C}" srcOrd="0" destOrd="0" presId="urn:microsoft.com/office/officeart/2005/8/layout/vProcess5"/>
    <dgm:cxn modelId="{1E74A35D-D44A-4C36-B312-D2EB1A90AF10}" type="presOf" srcId="{1B6669D8-BF1B-41E5-A6EF-E6FC08347539}" destId="{3D6C7672-2CA7-452D-9F89-F203AC23FDCF}" srcOrd="1" destOrd="0" presId="urn:microsoft.com/office/officeart/2005/8/layout/vProcess5"/>
    <dgm:cxn modelId="{00FE5B63-FF3D-4C6D-80AB-2C518A8CF71D}" type="presOf" srcId="{533B73BF-28DB-4475-B8D1-1737B93F77D4}" destId="{31BFB181-DC5F-4F9D-B8D8-639CD3040DD8}" srcOrd="1" destOrd="0" presId="urn:microsoft.com/office/officeart/2005/8/layout/vProcess5"/>
    <dgm:cxn modelId="{71DE4867-D4E6-4D1F-9DE3-460440DBE0D1}" type="presOf" srcId="{C2AF03A4-8879-4C0E-B525-9C97730C91D7}" destId="{206AEE46-9CB3-4E2D-81AD-26B34A9D36EE}" srcOrd="0" destOrd="0" presId="urn:microsoft.com/office/officeart/2005/8/layout/vProcess5"/>
    <dgm:cxn modelId="{A53DF54F-DC47-4AB5-BD88-9478765F0BF1}" srcId="{BE1CCE01-F806-454A-A413-B238C7D49401}" destId="{CDCC4679-BAC7-4619-ABAA-D71231DF1188}" srcOrd="1" destOrd="0" parTransId="{71722C93-6E3E-4E87-9E2E-F3ED2A204306}" sibTransId="{21E1F051-6812-4944-9881-58C7C39BC7CF}"/>
    <dgm:cxn modelId="{C0156B53-17F4-4E25-BB20-CB111E6CEBE3}" type="presOf" srcId="{64B028FF-95BB-46F4-B8FD-387D4D76DAC0}" destId="{78F51660-E67B-487E-BB4A-21E0323AEC05}" srcOrd="1" destOrd="0" presId="urn:microsoft.com/office/officeart/2005/8/layout/vProcess5"/>
    <dgm:cxn modelId="{85459954-C27F-414D-B928-8AD262308D19}" type="presOf" srcId="{BE1CCE01-F806-454A-A413-B238C7D49401}" destId="{B2BB6B98-BB9E-4F16-B0AB-77CC1C718D27}" srcOrd="0" destOrd="0" presId="urn:microsoft.com/office/officeart/2005/8/layout/vProcess5"/>
    <dgm:cxn modelId="{D0B8CE8A-7119-4DC9-BDFB-3E4219DA0432}" srcId="{BE1CCE01-F806-454A-A413-B238C7D49401}" destId="{533B73BF-28DB-4475-B8D1-1737B93F77D4}" srcOrd="3" destOrd="0" parTransId="{8A5C7C45-4A98-4B3E-BC3F-D221C240A0F8}" sibTransId="{CF791413-D3A5-4E54-9AB4-CC9CCECBFDD1}"/>
    <dgm:cxn modelId="{73E93890-1CF8-46A7-92C5-F82260BEA60B}" type="presOf" srcId="{21E1F051-6812-4944-9881-58C7C39BC7CF}" destId="{49FD5A64-79F6-478F-B381-1DD9CE91D3EE}" srcOrd="0" destOrd="0" presId="urn:microsoft.com/office/officeart/2005/8/layout/vProcess5"/>
    <dgm:cxn modelId="{99A9CA95-6654-4839-A54A-4EB275432BFC}" type="presOf" srcId="{CDCC4679-BAC7-4619-ABAA-D71231DF1188}" destId="{36DE44FC-58F2-4FD0-ACAC-44E610E5EEAF}" srcOrd="1" destOrd="0" presId="urn:microsoft.com/office/officeart/2005/8/layout/vProcess5"/>
    <dgm:cxn modelId="{A26FD8D3-6DC7-42E9-B7D3-24B8D6025F17}" type="presOf" srcId="{533B73BF-28DB-4475-B8D1-1737B93F77D4}" destId="{289A06C6-FD72-4C98-B973-FED8DA496E11}" srcOrd="0" destOrd="0" presId="urn:microsoft.com/office/officeart/2005/8/layout/vProcess5"/>
    <dgm:cxn modelId="{6AF963D6-588A-4B68-A2D2-C10B553293E5}" srcId="{BE1CCE01-F806-454A-A413-B238C7D49401}" destId="{1B6669D8-BF1B-41E5-A6EF-E6FC08347539}" srcOrd="0" destOrd="0" parTransId="{8CCE8080-6E2F-4D6E-95E5-4C02724C82F1}" sibTransId="{C2AF03A4-8879-4C0E-B525-9C97730C91D7}"/>
    <dgm:cxn modelId="{A83AD8E1-4230-4C97-8C94-5DB80E7E054A}" type="presOf" srcId="{483CD70D-3011-49C8-99E2-34B3F06989A8}" destId="{48096D37-A932-494E-A8CE-11DD6D9CAA48}" srcOrd="1" destOrd="0" presId="urn:microsoft.com/office/officeart/2005/8/layout/vProcess5"/>
    <dgm:cxn modelId="{A59E6CE3-899B-4253-BDBD-5C23D3B02096}" type="presOf" srcId="{483CD70D-3011-49C8-99E2-34B3F06989A8}" destId="{B0CB1E2C-9B9E-4635-845F-F833E9F65E6E}" srcOrd="0" destOrd="0" presId="urn:microsoft.com/office/officeart/2005/8/layout/vProcess5"/>
    <dgm:cxn modelId="{D61612E7-B798-4F23-B2CB-0AA716B8C5E6}" srcId="{BE1CCE01-F806-454A-A413-B238C7D49401}" destId="{483CD70D-3011-49C8-99E2-34B3F06989A8}" srcOrd="4" destOrd="0" parTransId="{6057A694-C607-40B6-B8E6-AE7B93B9CB08}" sibTransId="{A51A73BC-C222-4A4F-B5C9-55C7090928CB}"/>
    <dgm:cxn modelId="{549ECEEE-04CA-4CDC-BF8F-B419ABC869B3}" type="presOf" srcId="{CF791413-D3A5-4E54-9AB4-CC9CCECBFDD1}" destId="{D1623F46-5D59-4DD6-AC01-7A04BA5C8E32}" srcOrd="0" destOrd="0" presId="urn:microsoft.com/office/officeart/2005/8/layout/vProcess5"/>
    <dgm:cxn modelId="{D20C3A23-416E-43AE-A5CA-E81BD05D268C}" type="presParOf" srcId="{B2BB6B98-BB9E-4F16-B0AB-77CC1C718D27}" destId="{C800CB8E-F209-4E37-97D1-13F6393B7847}" srcOrd="0" destOrd="0" presId="urn:microsoft.com/office/officeart/2005/8/layout/vProcess5"/>
    <dgm:cxn modelId="{A08F2DCE-30ED-4E92-8934-F873C9C8F348}" type="presParOf" srcId="{B2BB6B98-BB9E-4F16-B0AB-77CC1C718D27}" destId="{5461E764-2169-4CE7-84A2-E50534024924}" srcOrd="1" destOrd="0" presId="urn:microsoft.com/office/officeart/2005/8/layout/vProcess5"/>
    <dgm:cxn modelId="{B579A5D6-073E-4E87-AFC0-50443E0CB9F2}" type="presParOf" srcId="{B2BB6B98-BB9E-4F16-B0AB-77CC1C718D27}" destId="{0D911BF7-3A17-4FFB-8BD7-C71D5146F05C}" srcOrd="2" destOrd="0" presId="urn:microsoft.com/office/officeart/2005/8/layout/vProcess5"/>
    <dgm:cxn modelId="{453E7119-4A52-46BB-B6CF-CB762C1EAD6F}" type="presParOf" srcId="{B2BB6B98-BB9E-4F16-B0AB-77CC1C718D27}" destId="{C5F78A0A-29EA-43D1-8E9C-6B85DEB72AB9}" srcOrd="3" destOrd="0" presId="urn:microsoft.com/office/officeart/2005/8/layout/vProcess5"/>
    <dgm:cxn modelId="{DEDBFADD-3697-42EE-8209-FA932EEFD094}" type="presParOf" srcId="{B2BB6B98-BB9E-4F16-B0AB-77CC1C718D27}" destId="{289A06C6-FD72-4C98-B973-FED8DA496E11}" srcOrd="4" destOrd="0" presId="urn:microsoft.com/office/officeart/2005/8/layout/vProcess5"/>
    <dgm:cxn modelId="{CD9CEF21-4A91-4270-816B-592F14F0553F}" type="presParOf" srcId="{B2BB6B98-BB9E-4F16-B0AB-77CC1C718D27}" destId="{B0CB1E2C-9B9E-4635-845F-F833E9F65E6E}" srcOrd="5" destOrd="0" presId="urn:microsoft.com/office/officeart/2005/8/layout/vProcess5"/>
    <dgm:cxn modelId="{BDA3B897-0554-4C46-B344-CCC0A73E5D8D}" type="presParOf" srcId="{B2BB6B98-BB9E-4F16-B0AB-77CC1C718D27}" destId="{206AEE46-9CB3-4E2D-81AD-26B34A9D36EE}" srcOrd="6" destOrd="0" presId="urn:microsoft.com/office/officeart/2005/8/layout/vProcess5"/>
    <dgm:cxn modelId="{BA1CFFE5-75E0-4281-9964-2BC889F5AA1E}" type="presParOf" srcId="{B2BB6B98-BB9E-4F16-B0AB-77CC1C718D27}" destId="{49FD5A64-79F6-478F-B381-1DD9CE91D3EE}" srcOrd="7" destOrd="0" presId="urn:microsoft.com/office/officeart/2005/8/layout/vProcess5"/>
    <dgm:cxn modelId="{29F5C55B-19DB-47DA-A02D-35D354B92743}" type="presParOf" srcId="{B2BB6B98-BB9E-4F16-B0AB-77CC1C718D27}" destId="{A536785F-0B77-4761-AC18-D2B7A93CE3E2}" srcOrd="8" destOrd="0" presId="urn:microsoft.com/office/officeart/2005/8/layout/vProcess5"/>
    <dgm:cxn modelId="{E29BACBE-F629-49A4-9061-0DE100293794}" type="presParOf" srcId="{B2BB6B98-BB9E-4F16-B0AB-77CC1C718D27}" destId="{D1623F46-5D59-4DD6-AC01-7A04BA5C8E32}" srcOrd="9" destOrd="0" presId="urn:microsoft.com/office/officeart/2005/8/layout/vProcess5"/>
    <dgm:cxn modelId="{7786E23C-8E0D-450C-9E2D-E0FF89A16087}" type="presParOf" srcId="{B2BB6B98-BB9E-4F16-B0AB-77CC1C718D27}" destId="{3D6C7672-2CA7-452D-9F89-F203AC23FDCF}" srcOrd="10" destOrd="0" presId="urn:microsoft.com/office/officeart/2005/8/layout/vProcess5"/>
    <dgm:cxn modelId="{A4D7731B-D35E-4C8E-974F-570495E19FCB}" type="presParOf" srcId="{B2BB6B98-BB9E-4F16-B0AB-77CC1C718D27}" destId="{36DE44FC-58F2-4FD0-ACAC-44E610E5EEAF}" srcOrd="11" destOrd="0" presId="urn:microsoft.com/office/officeart/2005/8/layout/vProcess5"/>
    <dgm:cxn modelId="{D1A3C956-391C-4BA1-8ED4-3612F8E46807}" type="presParOf" srcId="{B2BB6B98-BB9E-4F16-B0AB-77CC1C718D27}" destId="{78F51660-E67B-487E-BB4A-21E0323AEC05}" srcOrd="12" destOrd="0" presId="urn:microsoft.com/office/officeart/2005/8/layout/vProcess5"/>
    <dgm:cxn modelId="{B9DCBE1E-27E2-4640-98FC-8B25A868B16E}" type="presParOf" srcId="{B2BB6B98-BB9E-4F16-B0AB-77CC1C718D27}" destId="{31BFB181-DC5F-4F9D-B8D8-639CD3040DD8}" srcOrd="13" destOrd="0" presId="urn:microsoft.com/office/officeart/2005/8/layout/vProcess5"/>
    <dgm:cxn modelId="{6637A249-8271-49C8-A95A-533A05B8E3D8}" type="presParOf" srcId="{B2BB6B98-BB9E-4F16-B0AB-77CC1C718D27}" destId="{48096D37-A932-494E-A8CE-11DD6D9CAA4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1CCE01-F806-454A-A413-B238C7D4940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B6669D8-BF1B-41E5-A6EF-E6FC08347539}">
      <dgm:prSet phldrT="[Text]"/>
      <dgm:spPr/>
      <dgm:t>
        <a:bodyPr/>
        <a:lstStyle/>
        <a:p>
          <a:r>
            <a:rPr lang="en-US" dirty="0"/>
            <a:t>LabVIEW is systems engineering software for  applications that require test, measurement, and control with rapid access to hardware and data insights.</a:t>
          </a:r>
        </a:p>
      </dgm:t>
    </dgm:pt>
    <dgm:pt modelId="{8CCE8080-6E2F-4D6E-95E5-4C02724C82F1}" type="parTrans" cxnId="{6AF963D6-588A-4B68-A2D2-C10B553293E5}">
      <dgm:prSet/>
      <dgm:spPr/>
      <dgm:t>
        <a:bodyPr/>
        <a:lstStyle/>
        <a:p>
          <a:endParaRPr lang="en-US"/>
        </a:p>
      </dgm:t>
    </dgm:pt>
    <dgm:pt modelId="{C2AF03A4-8879-4C0E-B525-9C97730C91D7}" type="sibTrans" cxnId="{6AF963D6-588A-4B68-A2D2-C10B553293E5}">
      <dgm:prSet/>
      <dgm:spPr/>
      <dgm:t>
        <a:bodyPr/>
        <a:lstStyle/>
        <a:p>
          <a:endParaRPr lang="en-US"/>
        </a:p>
      </dgm:t>
    </dgm:pt>
    <dgm:pt modelId="{64B028FF-95BB-46F4-B8FD-387D4D76DAC0}">
      <dgm:prSet phldrT="[Text]"/>
      <dgm:spPr/>
      <dgm:t>
        <a:bodyPr/>
        <a:lstStyle/>
        <a:p>
          <a:r>
            <a:rPr lang="en-US" b="0" i="0" dirty="0"/>
            <a:t>LabVIEW offers a graphical programming approach that helps you visualize every aspect of your application, including hardware configuration, measurement data, and debugging.</a:t>
          </a:r>
          <a:endParaRPr lang="en-US" dirty="0"/>
        </a:p>
      </dgm:t>
    </dgm:pt>
    <dgm:pt modelId="{D885830E-723E-44E2-820D-93FF82947E69}" type="parTrans" cxnId="{8805292A-0A90-40EC-B001-5C6751C13509}">
      <dgm:prSet/>
      <dgm:spPr/>
      <dgm:t>
        <a:bodyPr/>
        <a:lstStyle/>
        <a:p>
          <a:endParaRPr lang="en-US"/>
        </a:p>
      </dgm:t>
    </dgm:pt>
    <dgm:pt modelId="{C2FAD5A4-A943-4553-8264-ED8326F4DAB6}" type="sibTrans" cxnId="{8805292A-0A90-40EC-B001-5C6751C13509}">
      <dgm:prSet/>
      <dgm:spPr/>
      <dgm:t>
        <a:bodyPr/>
        <a:lstStyle/>
        <a:p>
          <a:endParaRPr lang="en-US"/>
        </a:p>
      </dgm:t>
    </dgm:pt>
    <dgm:pt modelId="{533B73BF-28DB-4475-B8D1-1737B93F77D4}">
      <dgm:prSet phldrT="[Text]"/>
      <dgm:spPr/>
      <dgm:t>
        <a:bodyPr/>
        <a:lstStyle/>
        <a:p>
          <a:r>
            <a:rPr lang="en-US" b="0" i="0" dirty="0"/>
            <a:t>This visualization makes it simple to integrate measurement hardware from any vendor, represent complex logic on the diagram, develop data analysis algorithms, and design custom engineering user interfaces.</a:t>
          </a:r>
          <a:endParaRPr lang="en-US" dirty="0"/>
        </a:p>
      </dgm:t>
    </dgm:pt>
    <dgm:pt modelId="{8A5C7C45-4A98-4B3E-BC3F-D221C240A0F8}" type="parTrans" cxnId="{D0B8CE8A-7119-4DC9-BDFB-3E4219DA0432}">
      <dgm:prSet/>
      <dgm:spPr/>
      <dgm:t>
        <a:bodyPr/>
        <a:lstStyle/>
        <a:p>
          <a:endParaRPr lang="en-US"/>
        </a:p>
      </dgm:t>
    </dgm:pt>
    <dgm:pt modelId="{CF791413-D3A5-4E54-9AB4-CC9CCECBFDD1}" type="sibTrans" cxnId="{D0B8CE8A-7119-4DC9-BDFB-3E4219DA0432}">
      <dgm:prSet/>
      <dgm:spPr/>
      <dgm:t>
        <a:bodyPr/>
        <a:lstStyle/>
        <a:p>
          <a:endParaRPr lang="en-US"/>
        </a:p>
      </dgm:t>
    </dgm:pt>
    <dgm:pt modelId="{483CD70D-3011-49C8-99E2-34B3F06989A8}">
      <dgm:prSet phldrT="[Text]"/>
      <dgm:spPr/>
      <dgm:t>
        <a:bodyPr/>
        <a:lstStyle/>
        <a:p>
          <a:r>
            <a:rPr lang="en-US" dirty="0"/>
            <a:t>Demonstration Video</a:t>
          </a:r>
        </a:p>
        <a:p>
          <a:r>
            <a:rPr lang="en-US" dirty="0">
              <a:hlinkClick xmlns:r="http://schemas.openxmlformats.org/officeDocument/2006/relationships" r:id="rId1"/>
            </a:rPr>
            <a:t>https://www.ni.com/en-us/shop/labview.html</a:t>
          </a:r>
          <a:endParaRPr lang="en-US" dirty="0"/>
        </a:p>
      </dgm:t>
    </dgm:pt>
    <dgm:pt modelId="{6057A694-C607-40B6-B8E6-AE7B93B9CB08}" type="parTrans" cxnId="{D61612E7-B798-4F23-B2CB-0AA716B8C5E6}">
      <dgm:prSet/>
      <dgm:spPr/>
      <dgm:t>
        <a:bodyPr/>
        <a:lstStyle/>
        <a:p>
          <a:endParaRPr lang="en-US"/>
        </a:p>
      </dgm:t>
    </dgm:pt>
    <dgm:pt modelId="{A51A73BC-C222-4A4F-B5C9-55C7090928CB}" type="sibTrans" cxnId="{D61612E7-B798-4F23-B2CB-0AA716B8C5E6}">
      <dgm:prSet/>
      <dgm:spPr/>
      <dgm:t>
        <a:bodyPr/>
        <a:lstStyle/>
        <a:p>
          <a:endParaRPr lang="en-US"/>
        </a:p>
      </dgm:t>
    </dgm:pt>
    <dgm:pt modelId="{CDCC4679-BAC7-4619-ABAA-D71231DF1188}">
      <dgm:prSet phldrT="[Text]"/>
      <dgm:spPr/>
      <dgm:t>
        <a:bodyPr/>
        <a:lstStyle/>
        <a:p>
          <a:r>
            <a:rPr lang="en-US" dirty="0"/>
            <a:t>LabVIEW is systems engineering software for  applications that require test, measurement, and control with rapid access to hardware and data insights.</a:t>
          </a:r>
        </a:p>
      </dgm:t>
    </dgm:pt>
    <dgm:pt modelId="{71722C93-6E3E-4E87-9E2E-F3ED2A204306}" type="parTrans" cxnId="{A53DF54F-DC47-4AB5-BD88-9478765F0BF1}">
      <dgm:prSet/>
      <dgm:spPr/>
      <dgm:t>
        <a:bodyPr/>
        <a:lstStyle/>
        <a:p>
          <a:endParaRPr lang="en-US"/>
        </a:p>
      </dgm:t>
    </dgm:pt>
    <dgm:pt modelId="{21E1F051-6812-4944-9881-58C7C39BC7CF}" type="sibTrans" cxnId="{A53DF54F-DC47-4AB5-BD88-9478765F0BF1}">
      <dgm:prSet/>
      <dgm:spPr/>
      <dgm:t>
        <a:bodyPr/>
        <a:lstStyle/>
        <a:p>
          <a:endParaRPr lang="en-US"/>
        </a:p>
      </dgm:t>
    </dgm:pt>
    <dgm:pt modelId="{B2BB6B98-BB9E-4F16-B0AB-77CC1C718D27}" type="pres">
      <dgm:prSet presAssocID="{BE1CCE01-F806-454A-A413-B238C7D49401}" presName="outerComposite" presStyleCnt="0">
        <dgm:presLayoutVars>
          <dgm:chMax val="5"/>
          <dgm:dir/>
          <dgm:resizeHandles val="exact"/>
        </dgm:presLayoutVars>
      </dgm:prSet>
      <dgm:spPr/>
    </dgm:pt>
    <dgm:pt modelId="{C800CB8E-F209-4E37-97D1-13F6393B7847}" type="pres">
      <dgm:prSet presAssocID="{BE1CCE01-F806-454A-A413-B238C7D49401}" presName="dummyMaxCanvas" presStyleCnt="0">
        <dgm:presLayoutVars/>
      </dgm:prSet>
      <dgm:spPr/>
    </dgm:pt>
    <dgm:pt modelId="{5461E764-2169-4CE7-84A2-E50534024924}" type="pres">
      <dgm:prSet presAssocID="{BE1CCE01-F806-454A-A413-B238C7D49401}" presName="FiveNodes_1" presStyleLbl="node1" presStyleIdx="0" presStyleCnt="5" custLinFactY="93576" custLinFactNeighborX="1420" custLinFactNeighborY="100000">
        <dgm:presLayoutVars>
          <dgm:bulletEnabled val="1"/>
        </dgm:presLayoutVars>
      </dgm:prSet>
      <dgm:spPr/>
    </dgm:pt>
    <dgm:pt modelId="{0D911BF7-3A17-4FFB-8BD7-C71D5146F05C}" type="pres">
      <dgm:prSet presAssocID="{BE1CCE01-F806-454A-A413-B238C7D49401}" presName="FiveNodes_2" presStyleLbl="node1" presStyleIdx="1" presStyleCnt="5">
        <dgm:presLayoutVars>
          <dgm:bulletEnabled val="1"/>
        </dgm:presLayoutVars>
      </dgm:prSet>
      <dgm:spPr/>
    </dgm:pt>
    <dgm:pt modelId="{C5F78A0A-29EA-43D1-8E9C-6B85DEB72AB9}" type="pres">
      <dgm:prSet presAssocID="{BE1CCE01-F806-454A-A413-B238C7D49401}" presName="FiveNodes_3" presStyleLbl="node1" presStyleIdx="2" presStyleCnt="5">
        <dgm:presLayoutVars>
          <dgm:bulletEnabled val="1"/>
        </dgm:presLayoutVars>
      </dgm:prSet>
      <dgm:spPr/>
    </dgm:pt>
    <dgm:pt modelId="{289A06C6-FD72-4C98-B973-FED8DA496E11}" type="pres">
      <dgm:prSet presAssocID="{BE1CCE01-F806-454A-A413-B238C7D49401}" presName="FiveNodes_4" presStyleLbl="node1" presStyleIdx="3" presStyleCnt="5">
        <dgm:presLayoutVars>
          <dgm:bulletEnabled val="1"/>
        </dgm:presLayoutVars>
      </dgm:prSet>
      <dgm:spPr/>
    </dgm:pt>
    <dgm:pt modelId="{B0CB1E2C-9B9E-4635-845F-F833E9F65E6E}" type="pres">
      <dgm:prSet presAssocID="{BE1CCE01-F806-454A-A413-B238C7D49401}" presName="FiveNodes_5" presStyleLbl="node1" presStyleIdx="4" presStyleCnt="5">
        <dgm:presLayoutVars>
          <dgm:bulletEnabled val="1"/>
        </dgm:presLayoutVars>
      </dgm:prSet>
      <dgm:spPr/>
    </dgm:pt>
    <dgm:pt modelId="{206AEE46-9CB3-4E2D-81AD-26B34A9D36EE}" type="pres">
      <dgm:prSet presAssocID="{BE1CCE01-F806-454A-A413-B238C7D49401}" presName="FiveConn_1-2" presStyleLbl="fgAccFollowNode1" presStyleIdx="0" presStyleCnt="4">
        <dgm:presLayoutVars>
          <dgm:bulletEnabled val="1"/>
        </dgm:presLayoutVars>
      </dgm:prSet>
      <dgm:spPr/>
    </dgm:pt>
    <dgm:pt modelId="{49FD5A64-79F6-478F-B381-1DD9CE91D3EE}" type="pres">
      <dgm:prSet presAssocID="{BE1CCE01-F806-454A-A413-B238C7D49401}" presName="FiveConn_2-3" presStyleLbl="fgAccFollowNode1" presStyleIdx="1" presStyleCnt="4">
        <dgm:presLayoutVars>
          <dgm:bulletEnabled val="1"/>
        </dgm:presLayoutVars>
      </dgm:prSet>
      <dgm:spPr/>
    </dgm:pt>
    <dgm:pt modelId="{A536785F-0B77-4761-AC18-D2B7A93CE3E2}" type="pres">
      <dgm:prSet presAssocID="{BE1CCE01-F806-454A-A413-B238C7D49401}" presName="FiveConn_3-4" presStyleLbl="fgAccFollowNode1" presStyleIdx="2" presStyleCnt="4">
        <dgm:presLayoutVars>
          <dgm:bulletEnabled val="1"/>
        </dgm:presLayoutVars>
      </dgm:prSet>
      <dgm:spPr/>
    </dgm:pt>
    <dgm:pt modelId="{D1623F46-5D59-4DD6-AC01-7A04BA5C8E32}" type="pres">
      <dgm:prSet presAssocID="{BE1CCE01-F806-454A-A413-B238C7D49401}" presName="FiveConn_4-5" presStyleLbl="fgAccFollowNode1" presStyleIdx="3" presStyleCnt="4">
        <dgm:presLayoutVars>
          <dgm:bulletEnabled val="1"/>
        </dgm:presLayoutVars>
      </dgm:prSet>
      <dgm:spPr/>
    </dgm:pt>
    <dgm:pt modelId="{3D6C7672-2CA7-452D-9F89-F203AC23FDCF}" type="pres">
      <dgm:prSet presAssocID="{BE1CCE01-F806-454A-A413-B238C7D49401}" presName="FiveNodes_1_text" presStyleLbl="node1" presStyleIdx="4" presStyleCnt="5">
        <dgm:presLayoutVars>
          <dgm:bulletEnabled val="1"/>
        </dgm:presLayoutVars>
      </dgm:prSet>
      <dgm:spPr/>
    </dgm:pt>
    <dgm:pt modelId="{36DE44FC-58F2-4FD0-ACAC-44E610E5EEAF}" type="pres">
      <dgm:prSet presAssocID="{BE1CCE01-F806-454A-A413-B238C7D49401}" presName="FiveNodes_2_text" presStyleLbl="node1" presStyleIdx="4" presStyleCnt="5">
        <dgm:presLayoutVars>
          <dgm:bulletEnabled val="1"/>
        </dgm:presLayoutVars>
      </dgm:prSet>
      <dgm:spPr/>
    </dgm:pt>
    <dgm:pt modelId="{78F51660-E67B-487E-BB4A-21E0323AEC05}" type="pres">
      <dgm:prSet presAssocID="{BE1CCE01-F806-454A-A413-B238C7D49401}" presName="FiveNodes_3_text" presStyleLbl="node1" presStyleIdx="4" presStyleCnt="5">
        <dgm:presLayoutVars>
          <dgm:bulletEnabled val="1"/>
        </dgm:presLayoutVars>
      </dgm:prSet>
      <dgm:spPr/>
    </dgm:pt>
    <dgm:pt modelId="{31BFB181-DC5F-4F9D-B8D8-639CD3040DD8}" type="pres">
      <dgm:prSet presAssocID="{BE1CCE01-F806-454A-A413-B238C7D49401}" presName="FiveNodes_4_text" presStyleLbl="node1" presStyleIdx="4" presStyleCnt="5">
        <dgm:presLayoutVars>
          <dgm:bulletEnabled val="1"/>
        </dgm:presLayoutVars>
      </dgm:prSet>
      <dgm:spPr/>
    </dgm:pt>
    <dgm:pt modelId="{48096D37-A932-494E-A8CE-11DD6D9CAA48}" type="pres">
      <dgm:prSet presAssocID="{BE1CCE01-F806-454A-A413-B238C7D49401}" presName="FiveNodes_5_text" presStyleLbl="node1" presStyleIdx="4" presStyleCnt="5">
        <dgm:presLayoutVars>
          <dgm:bulletEnabled val="1"/>
        </dgm:presLayoutVars>
      </dgm:prSet>
      <dgm:spPr/>
    </dgm:pt>
  </dgm:ptLst>
  <dgm:cxnLst>
    <dgm:cxn modelId="{BD251C17-D47B-41D4-B6A7-E0643D5C1B3D}" type="presOf" srcId="{CDCC4679-BAC7-4619-ABAA-D71231DF1188}" destId="{0D911BF7-3A17-4FFB-8BD7-C71D5146F05C}" srcOrd="0" destOrd="0" presId="urn:microsoft.com/office/officeart/2005/8/layout/vProcess5"/>
    <dgm:cxn modelId="{A1B95C1C-E81D-413C-A47F-39E9F8B87018}" type="presOf" srcId="{64B028FF-95BB-46F4-B8FD-387D4D76DAC0}" destId="{78F51660-E67B-487E-BB4A-21E0323AEC05}" srcOrd="1" destOrd="0" presId="urn:microsoft.com/office/officeart/2005/8/layout/vProcess5"/>
    <dgm:cxn modelId="{4CCCFD29-D539-4B69-BE74-BB653F0882B0}" type="presOf" srcId="{533B73BF-28DB-4475-B8D1-1737B93F77D4}" destId="{31BFB181-DC5F-4F9D-B8D8-639CD3040DD8}" srcOrd="1" destOrd="0" presId="urn:microsoft.com/office/officeart/2005/8/layout/vProcess5"/>
    <dgm:cxn modelId="{8805292A-0A90-40EC-B001-5C6751C13509}" srcId="{BE1CCE01-F806-454A-A413-B238C7D49401}" destId="{64B028FF-95BB-46F4-B8FD-387D4D76DAC0}" srcOrd="2" destOrd="0" parTransId="{D885830E-723E-44E2-820D-93FF82947E69}" sibTransId="{C2FAD5A4-A943-4553-8264-ED8326F4DAB6}"/>
    <dgm:cxn modelId="{7F3C6338-B16F-4FD2-B78A-4C636BB8897A}" type="presOf" srcId="{483CD70D-3011-49C8-99E2-34B3F06989A8}" destId="{B0CB1E2C-9B9E-4635-845F-F833E9F65E6E}" srcOrd="0" destOrd="0" presId="urn:microsoft.com/office/officeart/2005/8/layout/vProcess5"/>
    <dgm:cxn modelId="{8CEA1144-6F4E-4A1B-8883-876B91133405}" type="presOf" srcId="{483CD70D-3011-49C8-99E2-34B3F06989A8}" destId="{48096D37-A932-494E-A8CE-11DD6D9CAA48}" srcOrd="1" destOrd="0" presId="urn:microsoft.com/office/officeart/2005/8/layout/vProcess5"/>
    <dgm:cxn modelId="{739B326D-96D2-4DF5-B819-4F2CA0C6718E}" type="presOf" srcId="{1B6669D8-BF1B-41E5-A6EF-E6FC08347539}" destId="{3D6C7672-2CA7-452D-9F89-F203AC23FDCF}" srcOrd="1" destOrd="0" presId="urn:microsoft.com/office/officeart/2005/8/layout/vProcess5"/>
    <dgm:cxn modelId="{A53DF54F-DC47-4AB5-BD88-9478765F0BF1}" srcId="{BE1CCE01-F806-454A-A413-B238C7D49401}" destId="{CDCC4679-BAC7-4619-ABAA-D71231DF1188}" srcOrd="1" destOrd="0" parTransId="{71722C93-6E3E-4E87-9E2E-F3ED2A204306}" sibTransId="{21E1F051-6812-4944-9881-58C7C39BC7CF}"/>
    <dgm:cxn modelId="{F204F97B-5282-48FA-9DB9-81B75E57AC7B}" type="presOf" srcId="{BE1CCE01-F806-454A-A413-B238C7D49401}" destId="{B2BB6B98-BB9E-4F16-B0AB-77CC1C718D27}" srcOrd="0" destOrd="0" presId="urn:microsoft.com/office/officeart/2005/8/layout/vProcess5"/>
    <dgm:cxn modelId="{C8EE5D89-45B1-45C1-BEF3-4926B47BA3F0}" type="presOf" srcId="{CF791413-D3A5-4E54-9AB4-CC9CCECBFDD1}" destId="{D1623F46-5D59-4DD6-AC01-7A04BA5C8E32}" srcOrd="0" destOrd="0" presId="urn:microsoft.com/office/officeart/2005/8/layout/vProcess5"/>
    <dgm:cxn modelId="{D0B8CE8A-7119-4DC9-BDFB-3E4219DA0432}" srcId="{BE1CCE01-F806-454A-A413-B238C7D49401}" destId="{533B73BF-28DB-4475-B8D1-1737B93F77D4}" srcOrd="3" destOrd="0" parTransId="{8A5C7C45-4A98-4B3E-BC3F-D221C240A0F8}" sibTransId="{CF791413-D3A5-4E54-9AB4-CC9CCECBFDD1}"/>
    <dgm:cxn modelId="{1B50E18B-BD40-4769-84D1-CEAD0B18D84A}" type="presOf" srcId="{CDCC4679-BAC7-4619-ABAA-D71231DF1188}" destId="{36DE44FC-58F2-4FD0-ACAC-44E610E5EEAF}" srcOrd="1" destOrd="0" presId="urn:microsoft.com/office/officeart/2005/8/layout/vProcess5"/>
    <dgm:cxn modelId="{B869ED94-562F-4316-8BC3-7323B71C1CFA}" type="presOf" srcId="{1B6669D8-BF1B-41E5-A6EF-E6FC08347539}" destId="{5461E764-2169-4CE7-84A2-E50534024924}" srcOrd="0" destOrd="0" presId="urn:microsoft.com/office/officeart/2005/8/layout/vProcess5"/>
    <dgm:cxn modelId="{D37E58A9-D036-458F-A9FC-1F587159ECC3}" type="presOf" srcId="{21E1F051-6812-4944-9881-58C7C39BC7CF}" destId="{49FD5A64-79F6-478F-B381-1DD9CE91D3EE}" srcOrd="0" destOrd="0" presId="urn:microsoft.com/office/officeart/2005/8/layout/vProcess5"/>
    <dgm:cxn modelId="{EA293EC3-2E7C-4820-8C02-F58C2797780A}" type="presOf" srcId="{533B73BF-28DB-4475-B8D1-1737B93F77D4}" destId="{289A06C6-FD72-4C98-B973-FED8DA496E11}" srcOrd="0" destOrd="0" presId="urn:microsoft.com/office/officeart/2005/8/layout/vProcess5"/>
    <dgm:cxn modelId="{6AF963D6-588A-4B68-A2D2-C10B553293E5}" srcId="{BE1CCE01-F806-454A-A413-B238C7D49401}" destId="{1B6669D8-BF1B-41E5-A6EF-E6FC08347539}" srcOrd="0" destOrd="0" parTransId="{8CCE8080-6E2F-4D6E-95E5-4C02724C82F1}" sibTransId="{C2AF03A4-8879-4C0E-B525-9C97730C91D7}"/>
    <dgm:cxn modelId="{84FAE9D6-54A8-4C4F-B82A-A2898B2A5D05}" type="presOf" srcId="{64B028FF-95BB-46F4-B8FD-387D4D76DAC0}" destId="{C5F78A0A-29EA-43D1-8E9C-6B85DEB72AB9}" srcOrd="0" destOrd="0" presId="urn:microsoft.com/office/officeart/2005/8/layout/vProcess5"/>
    <dgm:cxn modelId="{07C115E2-D78D-4550-BAED-ECE45E5365D2}" type="presOf" srcId="{C2AF03A4-8879-4C0E-B525-9C97730C91D7}" destId="{206AEE46-9CB3-4E2D-81AD-26B34A9D36EE}" srcOrd="0" destOrd="0" presId="urn:microsoft.com/office/officeart/2005/8/layout/vProcess5"/>
    <dgm:cxn modelId="{D61612E7-B798-4F23-B2CB-0AA716B8C5E6}" srcId="{BE1CCE01-F806-454A-A413-B238C7D49401}" destId="{483CD70D-3011-49C8-99E2-34B3F06989A8}" srcOrd="4" destOrd="0" parTransId="{6057A694-C607-40B6-B8E6-AE7B93B9CB08}" sibTransId="{A51A73BC-C222-4A4F-B5C9-55C7090928CB}"/>
    <dgm:cxn modelId="{549517E9-8BEC-4FD8-9F8C-6F7AB204D4DF}" type="presOf" srcId="{C2FAD5A4-A943-4553-8264-ED8326F4DAB6}" destId="{A536785F-0B77-4761-AC18-D2B7A93CE3E2}" srcOrd="0" destOrd="0" presId="urn:microsoft.com/office/officeart/2005/8/layout/vProcess5"/>
    <dgm:cxn modelId="{8C37A0EA-ECD6-4D4B-A7AC-642ECACF9779}" type="presParOf" srcId="{B2BB6B98-BB9E-4F16-B0AB-77CC1C718D27}" destId="{C800CB8E-F209-4E37-97D1-13F6393B7847}" srcOrd="0" destOrd="0" presId="urn:microsoft.com/office/officeart/2005/8/layout/vProcess5"/>
    <dgm:cxn modelId="{C4F2B9EE-C9E2-4BA1-BE69-3259368F621A}" type="presParOf" srcId="{B2BB6B98-BB9E-4F16-B0AB-77CC1C718D27}" destId="{5461E764-2169-4CE7-84A2-E50534024924}" srcOrd="1" destOrd="0" presId="urn:microsoft.com/office/officeart/2005/8/layout/vProcess5"/>
    <dgm:cxn modelId="{0BD2AEE1-9AD6-4475-9970-EA7263BDAB5F}" type="presParOf" srcId="{B2BB6B98-BB9E-4F16-B0AB-77CC1C718D27}" destId="{0D911BF7-3A17-4FFB-8BD7-C71D5146F05C}" srcOrd="2" destOrd="0" presId="urn:microsoft.com/office/officeart/2005/8/layout/vProcess5"/>
    <dgm:cxn modelId="{F7F1294C-3096-4BA4-96A7-A0005073460B}" type="presParOf" srcId="{B2BB6B98-BB9E-4F16-B0AB-77CC1C718D27}" destId="{C5F78A0A-29EA-43D1-8E9C-6B85DEB72AB9}" srcOrd="3" destOrd="0" presId="urn:microsoft.com/office/officeart/2005/8/layout/vProcess5"/>
    <dgm:cxn modelId="{6D71B0B2-34D5-4043-903C-4AD88F682AF4}" type="presParOf" srcId="{B2BB6B98-BB9E-4F16-B0AB-77CC1C718D27}" destId="{289A06C6-FD72-4C98-B973-FED8DA496E11}" srcOrd="4" destOrd="0" presId="urn:microsoft.com/office/officeart/2005/8/layout/vProcess5"/>
    <dgm:cxn modelId="{1DEDDDEA-DF65-45F3-9FD7-4D3D91589A40}" type="presParOf" srcId="{B2BB6B98-BB9E-4F16-B0AB-77CC1C718D27}" destId="{B0CB1E2C-9B9E-4635-845F-F833E9F65E6E}" srcOrd="5" destOrd="0" presId="urn:microsoft.com/office/officeart/2005/8/layout/vProcess5"/>
    <dgm:cxn modelId="{C3F0142B-E107-4C49-8797-B82D9A100D26}" type="presParOf" srcId="{B2BB6B98-BB9E-4F16-B0AB-77CC1C718D27}" destId="{206AEE46-9CB3-4E2D-81AD-26B34A9D36EE}" srcOrd="6" destOrd="0" presId="urn:microsoft.com/office/officeart/2005/8/layout/vProcess5"/>
    <dgm:cxn modelId="{66898A86-F0A3-4C46-BA74-0EE60EC8A7FA}" type="presParOf" srcId="{B2BB6B98-BB9E-4F16-B0AB-77CC1C718D27}" destId="{49FD5A64-79F6-478F-B381-1DD9CE91D3EE}" srcOrd="7" destOrd="0" presId="urn:microsoft.com/office/officeart/2005/8/layout/vProcess5"/>
    <dgm:cxn modelId="{B79D4A0D-D8CA-430F-866E-40241C9732E2}" type="presParOf" srcId="{B2BB6B98-BB9E-4F16-B0AB-77CC1C718D27}" destId="{A536785F-0B77-4761-AC18-D2B7A93CE3E2}" srcOrd="8" destOrd="0" presId="urn:microsoft.com/office/officeart/2005/8/layout/vProcess5"/>
    <dgm:cxn modelId="{1DBF4FCD-05EF-4634-BCF5-1A83C894C5FB}" type="presParOf" srcId="{B2BB6B98-BB9E-4F16-B0AB-77CC1C718D27}" destId="{D1623F46-5D59-4DD6-AC01-7A04BA5C8E32}" srcOrd="9" destOrd="0" presId="urn:microsoft.com/office/officeart/2005/8/layout/vProcess5"/>
    <dgm:cxn modelId="{2FB727EA-8F3D-4077-86F4-4AC4AFC53829}" type="presParOf" srcId="{B2BB6B98-BB9E-4F16-B0AB-77CC1C718D27}" destId="{3D6C7672-2CA7-452D-9F89-F203AC23FDCF}" srcOrd="10" destOrd="0" presId="urn:microsoft.com/office/officeart/2005/8/layout/vProcess5"/>
    <dgm:cxn modelId="{08B27F69-BCB5-4809-871D-37B4E4085675}" type="presParOf" srcId="{B2BB6B98-BB9E-4F16-B0AB-77CC1C718D27}" destId="{36DE44FC-58F2-4FD0-ACAC-44E610E5EEAF}" srcOrd="11" destOrd="0" presId="urn:microsoft.com/office/officeart/2005/8/layout/vProcess5"/>
    <dgm:cxn modelId="{DC2D774E-776D-401D-A2D3-F899C87269EB}" type="presParOf" srcId="{B2BB6B98-BB9E-4F16-B0AB-77CC1C718D27}" destId="{78F51660-E67B-487E-BB4A-21E0323AEC05}" srcOrd="12" destOrd="0" presId="urn:microsoft.com/office/officeart/2005/8/layout/vProcess5"/>
    <dgm:cxn modelId="{6123271B-6C67-46ED-98B4-7AA770D3816A}" type="presParOf" srcId="{B2BB6B98-BB9E-4F16-B0AB-77CC1C718D27}" destId="{31BFB181-DC5F-4F9D-B8D8-639CD3040DD8}" srcOrd="13" destOrd="0" presId="urn:microsoft.com/office/officeart/2005/8/layout/vProcess5"/>
    <dgm:cxn modelId="{BC418126-554E-4766-A716-CDFD2CAA7C1D}" type="presParOf" srcId="{B2BB6B98-BB9E-4F16-B0AB-77CC1C718D27}" destId="{48096D37-A932-494E-A8CE-11DD6D9CAA4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DA524B-B28E-405A-905D-4969D044D561}" type="doc">
      <dgm:prSet loTypeId="urn:microsoft.com/office/officeart/2005/8/layout/equation1" loCatId="process" qsTypeId="urn:microsoft.com/office/officeart/2005/8/quickstyle/simple1" qsCatId="simple" csTypeId="urn:microsoft.com/office/officeart/2005/8/colors/accent1_2" csCatId="accent1" phldr="1"/>
      <dgm:spPr/>
    </dgm:pt>
    <dgm:pt modelId="{9B0C558B-EBE4-4060-BD64-61D8CF9059FC}">
      <dgm:prSet phldrT="[Text]"/>
      <dgm:spPr/>
      <dgm:t>
        <a:bodyPr/>
        <a:lstStyle/>
        <a:p>
          <a:r>
            <a:rPr lang="en-US" b="1" dirty="0"/>
            <a:t>32 Students-PPU</a:t>
          </a:r>
        </a:p>
      </dgm:t>
    </dgm:pt>
    <dgm:pt modelId="{E45C65CA-8B21-4489-8840-05BD90AB1CFD}" type="parTrans" cxnId="{E6C145E5-867D-4F2D-B0FF-08C0CED31C66}">
      <dgm:prSet/>
      <dgm:spPr/>
      <dgm:t>
        <a:bodyPr/>
        <a:lstStyle/>
        <a:p>
          <a:endParaRPr lang="en-US"/>
        </a:p>
      </dgm:t>
    </dgm:pt>
    <dgm:pt modelId="{EF2D427F-8267-47E6-B2D4-FE32B39FB9A6}" type="sibTrans" cxnId="{E6C145E5-867D-4F2D-B0FF-08C0CED31C66}">
      <dgm:prSet/>
      <dgm:spPr/>
      <dgm:t>
        <a:bodyPr/>
        <a:lstStyle/>
        <a:p>
          <a:endParaRPr lang="en-US"/>
        </a:p>
      </dgm:t>
    </dgm:pt>
    <dgm:pt modelId="{6C9FE661-9CB5-4BEE-861B-039128D16309}">
      <dgm:prSet phldrT="[Text]"/>
      <dgm:spPr/>
      <dgm:t>
        <a:bodyPr/>
        <a:lstStyle/>
        <a:p>
          <a:r>
            <a:rPr lang="en-US" b="1" dirty="0"/>
            <a:t>33 Students AQU</a:t>
          </a:r>
        </a:p>
      </dgm:t>
    </dgm:pt>
    <dgm:pt modelId="{088E0F18-9F70-4667-830A-B127D247A459}" type="parTrans" cxnId="{F3F4CC48-BACD-4686-9434-32E0C99A7C85}">
      <dgm:prSet/>
      <dgm:spPr/>
      <dgm:t>
        <a:bodyPr/>
        <a:lstStyle/>
        <a:p>
          <a:endParaRPr lang="en-US"/>
        </a:p>
      </dgm:t>
    </dgm:pt>
    <dgm:pt modelId="{816BB969-3396-4D9B-9D97-1AA373C65121}" type="sibTrans" cxnId="{F3F4CC48-BACD-4686-9434-32E0C99A7C85}">
      <dgm:prSet/>
      <dgm:spPr/>
      <dgm:t>
        <a:bodyPr/>
        <a:lstStyle/>
        <a:p>
          <a:endParaRPr lang="en-US"/>
        </a:p>
      </dgm:t>
    </dgm:pt>
    <dgm:pt modelId="{BB5C58F3-AC43-438D-AB92-48EA3FFA66B6}">
      <dgm:prSet phldrT="[Text]"/>
      <dgm:spPr/>
      <dgm:t>
        <a:bodyPr/>
        <a:lstStyle/>
        <a:p>
          <a:r>
            <a:rPr lang="en-US" b="1" dirty="0"/>
            <a:t>65 students were surveyed </a:t>
          </a:r>
        </a:p>
      </dgm:t>
    </dgm:pt>
    <dgm:pt modelId="{6D6C11E7-1320-4D84-A869-4544B7B9E55E}" type="parTrans" cxnId="{1F12B347-9AA3-49B4-8445-E1F1D542683A}">
      <dgm:prSet/>
      <dgm:spPr/>
      <dgm:t>
        <a:bodyPr/>
        <a:lstStyle/>
        <a:p>
          <a:endParaRPr lang="en-US"/>
        </a:p>
      </dgm:t>
    </dgm:pt>
    <dgm:pt modelId="{2A8BCAC2-583F-4EE5-A80B-F612FB4B3885}" type="sibTrans" cxnId="{1F12B347-9AA3-49B4-8445-E1F1D542683A}">
      <dgm:prSet/>
      <dgm:spPr/>
      <dgm:t>
        <a:bodyPr/>
        <a:lstStyle/>
        <a:p>
          <a:endParaRPr lang="en-US"/>
        </a:p>
      </dgm:t>
    </dgm:pt>
    <dgm:pt modelId="{8C1BF8CE-547E-4B75-8FF8-829FE9EE283F}" type="pres">
      <dgm:prSet presAssocID="{E6DA524B-B28E-405A-905D-4969D044D561}" presName="linearFlow" presStyleCnt="0">
        <dgm:presLayoutVars>
          <dgm:dir/>
          <dgm:resizeHandles val="exact"/>
        </dgm:presLayoutVars>
      </dgm:prSet>
      <dgm:spPr/>
    </dgm:pt>
    <dgm:pt modelId="{95CB4AB8-D40D-4C24-BAB4-A729A4235873}" type="pres">
      <dgm:prSet presAssocID="{9B0C558B-EBE4-4060-BD64-61D8CF9059FC}" presName="node" presStyleLbl="node1" presStyleIdx="0" presStyleCnt="3">
        <dgm:presLayoutVars>
          <dgm:bulletEnabled val="1"/>
        </dgm:presLayoutVars>
      </dgm:prSet>
      <dgm:spPr/>
    </dgm:pt>
    <dgm:pt modelId="{9E1C3796-A6A4-4836-8905-3883227C9BBC}" type="pres">
      <dgm:prSet presAssocID="{EF2D427F-8267-47E6-B2D4-FE32B39FB9A6}" presName="spacerL" presStyleCnt="0"/>
      <dgm:spPr/>
    </dgm:pt>
    <dgm:pt modelId="{6271EC4C-1B7A-4A5A-91E1-21A57AEDAC1B}" type="pres">
      <dgm:prSet presAssocID="{EF2D427F-8267-47E6-B2D4-FE32B39FB9A6}" presName="sibTrans" presStyleLbl="sibTrans2D1" presStyleIdx="0" presStyleCnt="2"/>
      <dgm:spPr/>
    </dgm:pt>
    <dgm:pt modelId="{2115481C-7A6C-414A-B706-22E256F5329E}" type="pres">
      <dgm:prSet presAssocID="{EF2D427F-8267-47E6-B2D4-FE32B39FB9A6}" presName="spacerR" presStyleCnt="0"/>
      <dgm:spPr/>
    </dgm:pt>
    <dgm:pt modelId="{D1D4F9FA-C79D-45A3-9078-7724DC639D62}" type="pres">
      <dgm:prSet presAssocID="{6C9FE661-9CB5-4BEE-861B-039128D16309}" presName="node" presStyleLbl="node1" presStyleIdx="1" presStyleCnt="3">
        <dgm:presLayoutVars>
          <dgm:bulletEnabled val="1"/>
        </dgm:presLayoutVars>
      </dgm:prSet>
      <dgm:spPr/>
    </dgm:pt>
    <dgm:pt modelId="{1BE38838-CAEE-45A7-8153-052D78167706}" type="pres">
      <dgm:prSet presAssocID="{816BB969-3396-4D9B-9D97-1AA373C65121}" presName="spacerL" presStyleCnt="0"/>
      <dgm:spPr/>
    </dgm:pt>
    <dgm:pt modelId="{CDE1A3DC-6345-4CC4-9F92-35CF84AF293A}" type="pres">
      <dgm:prSet presAssocID="{816BB969-3396-4D9B-9D97-1AA373C65121}" presName="sibTrans" presStyleLbl="sibTrans2D1" presStyleIdx="1" presStyleCnt="2"/>
      <dgm:spPr/>
    </dgm:pt>
    <dgm:pt modelId="{EDF1BF84-0A5E-4677-A745-743F173FA07A}" type="pres">
      <dgm:prSet presAssocID="{816BB969-3396-4D9B-9D97-1AA373C65121}" presName="spacerR" presStyleCnt="0"/>
      <dgm:spPr/>
    </dgm:pt>
    <dgm:pt modelId="{7364C1F5-885B-4540-B195-F97614241DC9}" type="pres">
      <dgm:prSet presAssocID="{BB5C58F3-AC43-438D-AB92-48EA3FFA66B6}" presName="node" presStyleLbl="node1" presStyleIdx="2" presStyleCnt="3">
        <dgm:presLayoutVars>
          <dgm:bulletEnabled val="1"/>
        </dgm:presLayoutVars>
      </dgm:prSet>
      <dgm:spPr/>
    </dgm:pt>
  </dgm:ptLst>
  <dgm:cxnLst>
    <dgm:cxn modelId="{D6E40D06-EC55-4E2A-BBB1-11DFA69EF761}" type="presOf" srcId="{EF2D427F-8267-47E6-B2D4-FE32B39FB9A6}" destId="{6271EC4C-1B7A-4A5A-91E1-21A57AEDAC1B}" srcOrd="0" destOrd="0" presId="urn:microsoft.com/office/officeart/2005/8/layout/equation1"/>
    <dgm:cxn modelId="{56847F27-3C35-4665-9200-09F366CB1F82}" type="presOf" srcId="{6C9FE661-9CB5-4BEE-861B-039128D16309}" destId="{D1D4F9FA-C79D-45A3-9078-7724DC639D62}" srcOrd="0" destOrd="0" presId="urn:microsoft.com/office/officeart/2005/8/layout/equation1"/>
    <dgm:cxn modelId="{1F12B347-9AA3-49B4-8445-E1F1D542683A}" srcId="{E6DA524B-B28E-405A-905D-4969D044D561}" destId="{BB5C58F3-AC43-438D-AB92-48EA3FFA66B6}" srcOrd="2" destOrd="0" parTransId="{6D6C11E7-1320-4D84-A869-4544B7B9E55E}" sibTransId="{2A8BCAC2-583F-4EE5-A80B-F612FB4B3885}"/>
    <dgm:cxn modelId="{F3F4CC48-BACD-4686-9434-32E0C99A7C85}" srcId="{E6DA524B-B28E-405A-905D-4969D044D561}" destId="{6C9FE661-9CB5-4BEE-861B-039128D16309}" srcOrd="1" destOrd="0" parTransId="{088E0F18-9F70-4667-830A-B127D247A459}" sibTransId="{816BB969-3396-4D9B-9D97-1AA373C65121}"/>
    <dgm:cxn modelId="{B1BDF79F-7670-449B-B9AC-454828CAD3A9}" type="presOf" srcId="{E6DA524B-B28E-405A-905D-4969D044D561}" destId="{8C1BF8CE-547E-4B75-8FF8-829FE9EE283F}" srcOrd="0" destOrd="0" presId="urn:microsoft.com/office/officeart/2005/8/layout/equation1"/>
    <dgm:cxn modelId="{EE5D6ED7-8A7E-419F-8FCD-3D2A538FA251}" type="presOf" srcId="{9B0C558B-EBE4-4060-BD64-61D8CF9059FC}" destId="{95CB4AB8-D40D-4C24-BAB4-A729A4235873}" srcOrd="0" destOrd="0" presId="urn:microsoft.com/office/officeart/2005/8/layout/equation1"/>
    <dgm:cxn modelId="{E6C145E5-867D-4F2D-B0FF-08C0CED31C66}" srcId="{E6DA524B-B28E-405A-905D-4969D044D561}" destId="{9B0C558B-EBE4-4060-BD64-61D8CF9059FC}" srcOrd="0" destOrd="0" parTransId="{E45C65CA-8B21-4489-8840-05BD90AB1CFD}" sibTransId="{EF2D427F-8267-47E6-B2D4-FE32B39FB9A6}"/>
    <dgm:cxn modelId="{2B8C10F4-C993-4BBA-B9F4-8BD11F4B8343}" type="presOf" srcId="{BB5C58F3-AC43-438D-AB92-48EA3FFA66B6}" destId="{7364C1F5-885B-4540-B195-F97614241DC9}" srcOrd="0" destOrd="0" presId="urn:microsoft.com/office/officeart/2005/8/layout/equation1"/>
    <dgm:cxn modelId="{6D018AF5-A12C-446F-98CE-75100C0BC9DA}" type="presOf" srcId="{816BB969-3396-4D9B-9D97-1AA373C65121}" destId="{CDE1A3DC-6345-4CC4-9F92-35CF84AF293A}" srcOrd="0" destOrd="0" presId="urn:microsoft.com/office/officeart/2005/8/layout/equation1"/>
    <dgm:cxn modelId="{78BC0E69-C097-429B-A22B-6D8B106CB140}" type="presParOf" srcId="{8C1BF8CE-547E-4B75-8FF8-829FE9EE283F}" destId="{95CB4AB8-D40D-4C24-BAB4-A729A4235873}" srcOrd="0" destOrd="0" presId="urn:microsoft.com/office/officeart/2005/8/layout/equation1"/>
    <dgm:cxn modelId="{A40DA042-9661-4698-A709-08146895B135}" type="presParOf" srcId="{8C1BF8CE-547E-4B75-8FF8-829FE9EE283F}" destId="{9E1C3796-A6A4-4836-8905-3883227C9BBC}" srcOrd="1" destOrd="0" presId="urn:microsoft.com/office/officeart/2005/8/layout/equation1"/>
    <dgm:cxn modelId="{EEF4165D-B273-4120-8AF2-616238793A91}" type="presParOf" srcId="{8C1BF8CE-547E-4B75-8FF8-829FE9EE283F}" destId="{6271EC4C-1B7A-4A5A-91E1-21A57AEDAC1B}" srcOrd="2" destOrd="0" presId="urn:microsoft.com/office/officeart/2005/8/layout/equation1"/>
    <dgm:cxn modelId="{9E203366-5585-44E0-8F03-38A874F6AD31}" type="presParOf" srcId="{8C1BF8CE-547E-4B75-8FF8-829FE9EE283F}" destId="{2115481C-7A6C-414A-B706-22E256F5329E}" srcOrd="3" destOrd="0" presId="urn:microsoft.com/office/officeart/2005/8/layout/equation1"/>
    <dgm:cxn modelId="{2B10C08D-9FBC-4AA6-90E3-E1E8BB0D613E}" type="presParOf" srcId="{8C1BF8CE-547E-4B75-8FF8-829FE9EE283F}" destId="{D1D4F9FA-C79D-45A3-9078-7724DC639D62}" srcOrd="4" destOrd="0" presId="urn:microsoft.com/office/officeart/2005/8/layout/equation1"/>
    <dgm:cxn modelId="{DBB150EA-FDC5-46BC-9792-49792558EEC5}" type="presParOf" srcId="{8C1BF8CE-547E-4B75-8FF8-829FE9EE283F}" destId="{1BE38838-CAEE-45A7-8153-052D78167706}" srcOrd="5" destOrd="0" presId="urn:microsoft.com/office/officeart/2005/8/layout/equation1"/>
    <dgm:cxn modelId="{FC9367A5-A18E-4D9C-B922-7D99759ED9E2}" type="presParOf" srcId="{8C1BF8CE-547E-4B75-8FF8-829FE9EE283F}" destId="{CDE1A3DC-6345-4CC4-9F92-35CF84AF293A}" srcOrd="6" destOrd="0" presId="urn:microsoft.com/office/officeart/2005/8/layout/equation1"/>
    <dgm:cxn modelId="{3FB805C8-C827-470A-ADB7-DC5D1101AD38}" type="presParOf" srcId="{8C1BF8CE-547E-4B75-8FF8-829FE9EE283F}" destId="{EDF1BF84-0A5E-4677-A745-743F173FA07A}" srcOrd="7" destOrd="0" presId="urn:microsoft.com/office/officeart/2005/8/layout/equation1"/>
    <dgm:cxn modelId="{D0669814-287E-4748-950F-1CA0FC7FB9AB}" type="presParOf" srcId="{8C1BF8CE-547E-4B75-8FF8-829FE9EE283F}" destId="{7364C1F5-885B-4540-B195-F97614241DC9}"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8F6D6-0C92-4F6B-BB97-1185B51933B8}">
      <dsp:nvSpPr>
        <dsp:cNvPr id="0" name=""/>
        <dsp:cNvSpPr/>
      </dsp:nvSpPr>
      <dsp:spPr>
        <a:xfrm>
          <a:off x="3796612" y="2561"/>
          <a:ext cx="5681027" cy="84160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Basic Electronics converters</a:t>
          </a:r>
        </a:p>
        <a:p>
          <a:pPr marL="114300" lvl="1" indent="-114300" algn="l" defTabSz="666750">
            <a:lnSpc>
              <a:spcPct val="90000"/>
            </a:lnSpc>
            <a:spcBef>
              <a:spcPct val="0"/>
            </a:spcBef>
            <a:spcAft>
              <a:spcPct val="15000"/>
            </a:spcAft>
            <a:buChar char="•"/>
          </a:pPr>
          <a:r>
            <a:rPr lang="en-US" sz="1500" kern="1200" dirty="0"/>
            <a:t>Building simple practical circuits</a:t>
          </a:r>
        </a:p>
      </dsp:txBody>
      <dsp:txXfrm>
        <a:off x="3796612" y="107762"/>
        <a:ext cx="5365426" cy="631203"/>
      </dsp:txXfrm>
    </dsp:sp>
    <dsp:sp modelId="{12BF5EC8-85F1-4C19-857A-48C024522F21}">
      <dsp:nvSpPr>
        <dsp:cNvPr id="0" name=""/>
        <dsp:cNvSpPr/>
      </dsp:nvSpPr>
      <dsp:spPr>
        <a:xfrm>
          <a:off x="9260" y="104245"/>
          <a:ext cx="3787351" cy="6382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Engineering Knowledge</a:t>
          </a:r>
        </a:p>
      </dsp:txBody>
      <dsp:txXfrm>
        <a:off x="40416" y="135401"/>
        <a:ext cx="3725039" cy="575924"/>
      </dsp:txXfrm>
    </dsp:sp>
    <dsp:sp modelId="{F051EECD-608C-4BF5-8373-D1FB7E5099AF}">
      <dsp:nvSpPr>
        <dsp:cNvPr id="0" name=""/>
        <dsp:cNvSpPr/>
      </dsp:nvSpPr>
      <dsp:spPr>
        <a:xfrm>
          <a:off x="3794759" y="907989"/>
          <a:ext cx="5692140" cy="63823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Linking several topics and disciplines such electronics, networks, control and sensors</a:t>
          </a:r>
        </a:p>
      </dsp:txBody>
      <dsp:txXfrm>
        <a:off x="3794759" y="987769"/>
        <a:ext cx="5452802" cy="478677"/>
      </dsp:txXfrm>
    </dsp:sp>
    <dsp:sp modelId="{728F4A60-B857-4913-9BC0-1C5C654479C3}">
      <dsp:nvSpPr>
        <dsp:cNvPr id="0" name=""/>
        <dsp:cNvSpPr/>
      </dsp:nvSpPr>
      <dsp:spPr>
        <a:xfrm>
          <a:off x="0" y="907989"/>
          <a:ext cx="3794760" cy="6382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Understanding Various disciplines</a:t>
          </a:r>
        </a:p>
      </dsp:txBody>
      <dsp:txXfrm>
        <a:off x="31156" y="939145"/>
        <a:ext cx="3732448" cy="575924"/>
      </dsp:txXfrm>
    </dsp:sp>
    <dsp:sp modelId="{61A036B2-E7C5-4C08-8CB0-FE0106D3809A}">
      <dsp:nvSpPr>
        <dsp:cNvPr id="0" name=""/>
        <dsp:cNvSpPr/>
      </dsp:nvSpPr>
      <dsp:spPr>
        <a:xfrm>
          <a:off x="3794759" y="1610049"/>
          <a:ext cx="5692140" cy="63823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Advanced Drive and Automation courses</a:t>
          </a:r>
        </a:p>
        <a:p>
          <a:pPr marL="114300" lvl="1" indent="-114300" algn="l" defTabSz="577850">
            <a:lnSpc>
              <a:spcPct val="90000"/>
            </a:lnSpc>
            <a:spcBef>
              <a:spcPct val="0"/>
            </a:spcBef>
            <a:spcAft>
              <a:spcPct val="15000"/>
            </a:spcAft>
            <a:buChar char="•"/>
          </a:pPr>
          <a:r>
            <a:rPr lang="en-US" sz="1300" kern="1200" dirty="0"/>
            <a:t>Advanced Power transmission and distribution systems &amp; regulations</a:t>
          </a:r>
        </a:p>
      </dsp:txBody>
      <dsp:txXfrm>
        <a:off x="3794759" y="1689829"/>
        <a:ext cx="5452802" cy="478677"/>
      </dsp:txXfrm>
    </dsp:sp>
    <dsp:sp modelId="{26BEA72E-6D61-4D21-9387-E9CC1D6FA0D7}">
      <dsp:nvSpPr>
        <dsp:cNvPr id="0" name=""/>
        <dsp:cNvSpPr/>
      </dsp:nvSpPr>
      <dsp:spPr>
        <a:xfrm>
          <a:off x="0" y="1610049"/>
          <a:ext cx="3794760" cy="6382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Senior Courses</a:t>
          </a:r>
        </a:p>
      </dsp:txBody>
      <dsp:txXfrm>
        <a:off x="31156" y="1641205"/>
        <a:ext cx="3732448" cy="575924"/>
      </dsp:txXfrm>
    </dsp:sp>
    <dsp:sp modelId="{CCBA9E4A-3E55-4907-8852-ED1910B3259A}">
      <dsp:nvSpPr>
        <dsp:cNvPr id="0" name=""/>
        <dsp:cNvSpPr/>
      </dsp:nvSpPr>
      <dsp:spPr>
        <a:xfrm>
          <a:off x="3794759" y="2312109"/>
          <a:ext cx="5692140" cy="63823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 Building simple and complicated electronic converters</a:t>
          </a:r>
        </a:p>
        <a:p>
          <a:pPr marL="114300" lvl="1" indent="-114300" algn="l" defTabSz="666750">
            <a:lnSpc>
              <a:spcPct val="90000"/>
            </a:lnSpc>
            <a:spcBef>
              <a:spcPct val="0"/>
            </a:spcBef>
            <a:spcAft>
              <a:spcPct val="15000"/>
            </a:spcAft>
            <a:buChar char="•"/>
          </a:pPr>
          <a:r>
            <a:rPr lang="en-US" sz="1500" kern="1200" dirty="0"/>
            <a:t>Building complicate drive circuits</a:t>
          </a:r>
        </a:p>
      </dsp:txBody>
      <dsp:txXfrm>
        <a:off x="3794759" y="2391889"/>
        <a:ext cx="5452802" cy="478677"/>
      </dsp:txXfrm>
    </dsp:sp>
    <dsp:sp modelId="{2829A324-52B5-41A0-96F5-60D01D3C5875}">
      <dsp:nvSpPr>
        <dsp:cNvPr id="0" name=""/>
        <dsp:cNvSpPr/>
      </dsp:nvSpPr>
      <dsp:spPr>
        <a:xfrm>
          <a:off x="0" y="2312109"/>
          <a:ext cx="3794760" cy="6382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Practical Skills</a:t>
          </a:r>
        </a:p>
      </dsp:txBody>
      <dsp:txXfrm>
        <a:off x="31156" y="2343265"/>
        <a:ext cx="3732448" cy="575924"/>
      </dsp:txXfrm>
    </dsp:sp>
    <dsp:sp modelId="{65CC766C-B335-490F-B723-EC9E81C3CA4E}">
      <dsp:nvSpPr>
        <dsp:cNvPr id="0" name=""/>
        <dsp:cNvSpPr/>
      </dsp:nvSpPr>
      <dsp:spPr>
        <a:xfrm>
          <a:off x="3794759" y="3014169"/>
          <a:ext cx="5692140" cy="63823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Building complete PE systems that combing Electronics, Power &amp; Control such as Elevators, escalators, production lines, stone cutting systems, filling systems…</a:t>
          </a:r>
        </a:p>
      </dsp:txBody>
      <dsp:txXfrm>
        <a:off x="3794759" y="3093949"/>
        <a:ext cx="5452802" cy="478677"/>
      </dsp:txXfrm>
    </dsp:sp>
    <dsp:sp modelId="{4F4F206A-EB7F-43BE-9751-E8B968766B1C}">
      <dsp:nvSpPr>
        <dsp:cNvPr id="0" name=""/>
        <dsp:cNvSpPr/>
      </dsp:nvSpPr>
      <dsp:spPr>
        <a:xfrm>
          <a:off x="0" y="3014169"/>
          <a:ext cx="3794760" cy="6382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Graduation Project</a:t>
          </a:r>
        </a:p>
      </dsp:txBody>
      <dsp:txXfrm>
        <a:off x="31156" y="3045325"/>
        <a:ext cx="3732448" cy="575924"/>
      </dsp:txXfrm>
    </dsp:sp>
    <dsp:sp modelId="{3C1829E0-1522-4C24-B2ED-3D43A97DA125}">
      <dsp:nvSpPr>
        <dsp:cNvPr id="0" name=""/>
        <dsp:cNvSpPr/>
      </dsp:nvSpPr>
      <dsp:spPr>
        <a:xfrm>
          <a:off x="3794759" y="3716230"/>
          <a:ext cx="5692140" cy="63823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Power electronic converters , Harmonic mitigation, power quality, compensators</a:t>
          </a:r>
        </a:p>
        <a:p>
          <a:pPr marL="114300" lvl="1" indent="-114300" algn="l" defTabSz="533400">
            <a:lnSpc>
              <a:spcPct val="90000"/>
            </a:lnSpc>
            <a:spcBef>
              <a:spcPct val="0"/>
            </a:spcBef>
            <a:spcAft>
              <a:spcPct val="15000"/>
            </a:spcAft>
            <a:buChar char="•"/>
          </a:pPr>
          <a:r>
            <a:rPr lang="en-US" sz="1200" kern="1200" dirty="0"/>
            <a:t> Renewable energy systems,  optimization of power quality, power factor management…</a:t>
          </a:r>
        </a:p>
      </dsp:txBody>
      <dsp:txXfrm>
        <a:off x="3794759" y="3796010"/>
        <a:ext cx="5452802" cy="478677"/>
      </dsp:txXfrm>
    </dsp:sp>
    <dsp:sp modelId="{53D3EFAF-4F8E-49AF-A2CC-F123A12C9487}">
      <dsp:nvSpPr>
        <dsp:cNvPr id="0" name=""/>
        <dsp:cNvSpPr/>
      </dsp:nvSpPr>
      <dsp:spPr>
        <a:xfrm>
          <a:off x="0" y="3716230"/>
          <a:ext cx="3794760" cy="6382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Research</a:t>
          </a:r>
        </a:p>
      </dsp:txBody>
      <dsp:txXfrm>
        <a:off x="31156" y="3747386"/>
        <a:ext cx="3732448" cy="575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C94CF-7B30-4048-9AE2-FE2C8B836958}">
      <dsp:nvSpPr>
        <dsp:cNvPr id="0" name=""/>
        <dsp:cNvSpPr/>
      </dsp:nvSpPr>
      <dsp:spPr>
        <a:xfrm rot="5400000">
          <a:off x="-103065" y="105046"/>
          <a:ext cx="687103" cy="4809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1</a:t>
          </a:r>
        </a:p>
      </dsp:txBody>
      <dsp:txXfrm rot="-5400000">
        <a:off x="1" y="242466"/>
        <a:ext cx="480972" cy="206131"/>
      </dsp:txXfrm>
    </dsp:sp>
    <dsp:sp modelId="{45A8B815-65BD-416E-947B-01646480464B}">
      <dsp:nvSpPr>
        <dsp:cNvPr id="0" name=""/>
        <dsp:cNvSpPr/>
      </dsp:nvSpPr>
      <dsp:spPr>
        <a:xfrm rot="5400000">
          <a:off x="4322477" y="-3839523"/>
          <a:ext cx="446617" cy="81296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err="1"/>
            <a:t>Matlab</a:t>
          </a:r>
          <a:r>
            <a:rPr lang="en-US" sz="2600" kern="1200" dirty="0"/>
            <a:t>/ Simulink, - </a:t>
          </a:r>
          <a:r>
            <a:rPr lang="en-US" sz="2600" kern="1200" dirty="0" err="1"/>
            <a:t>Mathcade</a:t>
          </a:r>
          <a:r>
            <a:rPr lang="en-US" sz="2600" kern="1200" dirty="0"/>
            <a:t>, USA </a:t>
          </a:r>
        </a:p>
      </dsp:txBody>
      <dsp:txXfrm rot="-5400000">
        <a:off x="480972" y="23784"/>
        <a:ext cx="8107825" cy="403013"/>
      </dsp:txXfrm>
    </dsp:sp>
    <dsp:sp modelId="{035CFF3E-A6A7-4B97-B00D-E05CA64CE540}">
      <dsp:nvSpPr>
        <dsp:cNvPr id="0" name=""/>
        <dsp:cNvSpPr/>
      </dsp:nvSpPr>
      <dsp:spPr>
        <a:xfrm rot="5400000">
          <a:off x="-103065" y="727217"/>
          <a:ext cx="687103" cy="4809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2</a:t>
          </a:r>
        </a:p>
      </dsp:txBody>
      <dsp:txXfrm rot="-5400000">
        <a:off x="1" y="864637"/>
        <a:ext cx="480972" cy="206131"/>
      </dsp:txXfrm>
    </dsp:sp>
    <dsp:sp modelId="{05043A81-7C0B-4838-9A99-4444975F0F6D}">
      <dsp:nvSpPr>
        <dsp:cNvPr id="0" name=""/>
        <dsp:cNvSpPr/>
      </dsp:nvSpPr>
      <dsp:spPr>
        <a:xfrm rot="5400000">
          <a:off x="4322477" y="-3217352"/>
          <a:ext cx="446617" cy="81296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PSIM/ POWERSYS, France </a:t>
          </a:r>
        </a:p>
      </dsp:txBody>
      <dsp:txXfrm rot="-5400000">
        <a:off x="480972" y="645955"/>
        <a:ext cx="8107825" cy="403013"/>
      </dsp:txXfrm>
    </dsp:sp>
    <dsp:sp modelId="{8D10D10B-C5E1-4C57-B378-7DA8822F9D7F}">
      <dsp:nvSpPr>
        <dsp:cNvPr id="0" name=""/>
        <dsp:cNvSpPr/>
      </dsp:nvSpPr>
      <dsp:spPr>
        <a:xfrm rot="5400000">
          <a:off x="-103065" y="1349388"/>
          <a:ext cx="687103" cy="4809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3</a:t>
          </a:r>
        </a:p>
      </dsp:txBody>
      <dsp:txXfrm rot="-5400000">
        <a:off x="1" y="1486808"/>
        <a:ext cx="480972" cy="206131"/>
      </dsp:txXfrm>
    </dsp:sp>
    <dsp:sp modelId="{60C297EA-643A-4114-82F6-7D67958CA531}">
      <dsp:nvSpPr>
        <dsp:cNvPr id="0" name=""/>
        <dsp:cNvSpPr/>
      </dsp:nvSpPr>
      <dsp:spPr>
        <a:xfrm rot="5400000">
          <a:off x="4322477" y="-2595181"/>
          <a:ext cx="446617" cy="81296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err="1"/>
            <a:t>Pspice</a:t>
          </a:r>
          <a:r>
            <a:rPr lang="en-US" sz="2600" kern="1200" dirty="0"/>
            <a:t>, USA</a:t>
          </a:r>
        </a:p>
      </dsp:txBody>
      <dsp:txXfrm rot="-5400000">
        <a:off x="480972" y="1268126"/>
        <a:ext cx="8107825" cy="403013"/>
      </dsp:txXfrm>
    </dsp:sp>
    <dsp:sp modelId="{72269F38-10FB-4636-87A9-3C8962028AAF}">
      <dsp:nvSpPr>
        <dsp:cNvPr id="0" name=""/>
        <dsp:cNvSpPr/>
      </dsp:nvSpPr>
      <dsp:spPr>
        <a:xfrm rot="5400000">
          <a:off x="-103065" y="1971559"/>
          <a:ext cx="687103" cy="4809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4</a:t>
          </a:r>
        </a:p>
      </dsp:txBody>
      <dsp:txXfrm rot="-5400000">
        <a:off x="1" y="2108979"/>
        <a:ext cx="480972" cy="206131"/>
      </dsp:txXfrm>
    </dsp:sp>
    <dsp:sp modelId="{2E252317-6EC4-4C65-8EE7-13902C894084}">
      <dsp:nvSpPr>
        <dsp:cNvPr id="0" name=""/>
        <dsp:cNvSpPr/>
      </dsp:nvSpPr>
      <dsp:spPr>
        <a:xfrm rot="5400000">
          <a:off x="4322477" y="-1973010"/>
          <a:ext cx="446617" cy="81296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err="1"/>
            <a:t>Plecs</a:t>
          </a:r>
          <a:r>
            <a:rPr lang="en-US" sz="2600" kern="1200" dirty="0"/>
            <a:t>/ </a:t>
          </a:r>
          <a:r>
            <a:rPr lang="en-US" sz="2600" kern="1200" dirty="0" err="1"/>
            <a:t>Plexim</a:t>
          </a:r>
          <a:r>
            <a:rPr lang="en-US" sz="2600" kern="1200" dirty="0"/>
            <a:t> - Sweden</a:t>
          </a:r>
        </a:p>
      </dsp:txBody>
      <dsp:txXfrm rot="-5400000">
        <a:off x="480972" y="1890297"/>
        <a:ext cx="8107825" cy="403013"/>
      </dsp:txXfrm>
    </dsp:sp>
    <dsp:sp modelId="{1CDFB4C2-DA72-4B65-B267-10171700BB51}">
      <dsp:nvSpPr>
        <dsp:cNvPr id="0" name=""/>
        <dsp:cNvSpPr/>
      </dsp:nvSpPr>
      <dsp:spPr>
        <a:xfrm rot="5400000">
          <a:off x="-103065" y="2593730"/>
          <a:ext cx="687103" cy="4809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5</a:t>
          </a:r>
        </a:p>
      </dsp:txBody>
      <dsp:txXfrm rot="-5400000">
        <a:off x="1" y="2731150"/>
        <a:ext cx="480972" cy="206131"/>
      </dsp:txXfrm>
    </dsp:sp>
    <dsp:sp modelId="{5C7836FE-9FCB-4658-B175-7B21EA408323}">
      <dsp:nvSpPr>
        <dsp:cNvPr id="0" name=""/>
        <dsp:cNvSpPr/>
      </dsp:nvSpPr>
      <dsp:spPr>
        <a:xfrm rot="5400000">
          <a:off x="4322477" y="-1350839"/>
          <a:ext cx="446617" cy="81296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LabVIEW- National Instruments, USA</a:t>
          </a:r>
        </a:p>
      </dsp:txBody>
      <dsp:txXfrm rot="-5400000">
        <a:off x="480972" y="2512468"/>
        <a:ext cx="8107825" cy="403013"/>
      </dsp:txXfrm>
    </dsp:sp>
    <dsp:sp modelId="{6D82DDD7-0177-4850-80B0-77379D2E717F}">
      <dsp:nvSpPr>
        <dsp:cNvPr id="0" name=""/>
        <dsp:cNvSpPr/>
      </dsp:nvSpPr>
      <dsp:spPr>
        <a:xfrm rot="5400000">
          <a:off x="-103065" y="3215901"/>
          <a:ext cx="687103" cy="4809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6</a:t>
          </a:r>
        </a:p>
      </dsp:txBody>
      <dsp:txXfrm rot="-5400000">
        <a:off x="1" y="3353321"/>
        <a:ext cx="480972" cy="206131"/>
      </dsp:txXfrm>
    </dsp:sp>
    <dsp:sp modelId="{2490D906-E6CC-4A27-821C-98F05A0E41A1}">
      <dsp:nvSpPr>
        <dsp:cNvPr id="0" name=""/>
        <dsp:cNvSpPr/>
      </dsp:nvSpPr>
      <dsp:spPr>
        <a:xfrm rot="5400000">
          <a:off x="4322477" y="-728668"/>
          <a:ext cx="446617" cy="81296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err="1"/>
            <a:t>MultiSim</a:t>
          </a:r>
          <a:r>
            <a:rPr lang="en-US" sz="2600" kern="1200" dirty="0"/>
            <a:t>- USA</a:t>
          </a:r>
        </a:p>
      </dsp:txBody>
      <dsp:txXfrm rot="-5400000">
        <a:off x="480972" y="3134639"/>
        <a:ext cx="8107825" cy="403013"/>
      </dsp:txXfrm>
    </dsp:sp>
    <dsp:sp modelId="{881658C9-E92C-403C-BF56-92DDD78E9654}">
      <dsp:nvSpPr>
        <dsp:cNvPr id="0" name=""/>
        <dsp:cNvSpPr/>
      </dsp:nvSpPr>
      <dsp:spPr>
        <a:xfrm rot="5400000">
          <a:off x="-103065" y="3838072"/>
          <a:ext cx="687103" cy="4809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7</a:t>
          </a:r>
        </a:p>
      </dsp:txBody>
      <dsp:txXfrm rot="-5400000">
        <a:off x="1" y="3975492"/>
        <a:ext cx="480972" cy="206131"/>
      </dsp:txXfrm>
    </dsp:sp>
    <dsp:sp modelId="{383923C7-9B5A-4A5E-AD40-573FB88CB908}">
      <dsp:nvSpPr>
        <dsp:cNvPr id="0" name=""/>
        <dsp:cNvSpPr/>
      </dsp:nvSpPr>
      <dsp:spPr>
        <a:xfrm rot="5400000">
          <a:off x="4322477" y="-106497"/>
          <a:ext cx="446617" cy="81296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err="1"/>
            <a:t>RetScreen</a:t>
          </a:r>
          <a:r>
            <a:rPr lang="en-US" sz="2600" kern="1200" dirty="0"/>
            <a:t>- Canada</a:t>
          </a:r>
        </a:p>
      </dsp:txBody>
      <dsp:txXfrm rot="-5400000">
        <a:off x="480972" y="3756810"/>
        <a:ext cx="8107825" cy="403013"/>
      </dsp:txXfrm>
    </dsp:sp>
    <dsp:sp modelId="{DBA9D6FC-6A80-4256-B8DB-65B0F4ACC061}">
      <dsp:nvSpPr>
        <dsp:cNvPr id="0" name=""/>
        <dsp:cNvSpPr/>
      </dsp:nvSpPr>
      <dsp:spPr>
        <a:xfrm rot="5400000">
          <a:off x="-103065" y="4460243"/>
          <a:ext cx="687103" cy="4809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8</a:t>
          </a:r>
        </a:p>
      </dsp:txBody>
      <dsp:txXfrm rot="-5400000">
        <a:off x="1" y="4597663"/>
        <a:ext cx="480972" cy="206131"/>
      </dsp:txXfrm>
    </dsp:sp>
    <dsp:sp modelId="{3E4A082D-6655-4AC2-9FE2-23C533FA7DC5}">
      <dsp:nvSpPr>
        <dsp:cNvPr id="0" name=""/>
        <dsp:cNvSpPr/>
      </dsp:nvSpPr>
      <dsp:spPr>
        <a:xfrm rot="5400000">
          <a:off x="4322477" y="515673"/>
          <a:ext cx="446617" cy="81296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Volts, Canada</a:t>
          </a:r>
        </a:p>
      </dsp:txBody>
      <dsp:txXfrm rot="-5400000">
        <a:off x="480972" y="4378980"/>
        <a:ext cx="8107825" cy="403013"/>
      </dsp:txXfrm>
    </dsp:sp>
    <dsp:sp modelId="{00841B2F-DC66-45B2-9C74-112F447787B1}">
      <dsp:nvSpPr>
        <dsp:cNvPr id="0" name=""/>
        <dsp:cNvSpPr/>
      </dsp:nvSpPr>
      <dsp:spPr>
        <a:xfrm rot="5400000">
          <a:off x="-103065" y="5082414"/>
          <a:ext cx="687103" cy="4809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9</a:t>
          </a:r>
        </a:p>
      </dsp:txBody>
      <dsp:txXfrm rot="-5400000">
        <a:off x="1" y="5219834"/>
        <a:ext cx="480972" cy="206131"/>
      </dsp:txXfrm>
    </dsp:sp>
    <dsp:sp modelId="{A8CEBF60-42D4-4D76-A130-CC5CE96101EB}">
      <dsp:nvSpPr>
        <dsp:cNvPr id="0" name=""/>
        <dsp:cNvSpPr/>
      </dsp:nvSpPr>
      <dsp:spPr>
        <a:xfrm rot="5400000">
          <a:off x="4322477" y="1137844"/>
          <a:ext cx="446617" cy="81296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err="1"/>
            <a:t>etc</a:t>
          </a:r>
          <a:r>
            <a:rPr lang="en-US" sz="2600" kern="1200" dirty="0"/>
            <a:t>…</a:t>
          </a:r>
        </a:p>
      </dsp:txBody>
      <dsp:txXfrm rot="-5400000">
        <a:off x="480972" y="5001151"/>
        <a:ext cx="8107825" cy="4030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ECEB8-5E67-4EA8-A320-E08C09929F9A}">
      <dsp:nvSpPr>
        <dsp:cNvPr id="0" name=""/>
        <dsp:cNvSpPr/>
      </dsp:nvSpPr>
      <dsp:spPr>
        <a:xfrm>
          <a:off x="0" y="0"/>
          <a:ext cx="6258560" cy="832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FF0000"/>
              </a:solidFill>
            </a:rPr>
            <a:t>Lab</a:t>
          </a:r>
          <a:r>
            <a:rPr lang="en-US" sz="3600" kern="1200" dirty="0"/>
            <a:t> - Laboratory</a:t>
          </a:r>
        </a:p>
      </dsp:txBody>
      <dsp:txXfrm>
        <a:off x="24384" y="24384"/>
        <a:ext cx="5262795" cy="783756"/>
      </dsp:txXfrm>
    </dsp:sp>
    <dsp:sp modelId="{3848F970-FBCB-4740-8D24-03CA27A01DFC}">
      <dsp:nvSpPr>
        <dsp:cNvPr id="0" name=""/>
        <dsp:cNvSpPr/>
      </dsp:nvSpPr>
      <dsp:spPr>
        <a:xfrm>
          <a:off x="467360" y="948153"/>
          <a:ext cx="6258560" cy="832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FF0000"/>
              </a:solidFill>
            </a:rPr>
            <a:t>V</a:t>
          </a:r>
          <a:r>
            <a:rPr lang="en-US" sz="3600" kern="1200" dirty="0"/>
            <a:t>-  Virtual</a:t>
          </a:r>
        </a:p>
      </dsp:txBody>
      <dsp:txXfrm>
        <a:off x="491744" y="972537"/>
        <a:ext cx="5201290" cy="783756"/>
      </dsp:txXfrm>
    </dsp:sp>
    <dsp:sp modelId="{9ABB95A9-928B-40A2-A2C9-B17534D6F57E}">
      <dsp:nvSpPr>
        <dsp:cNvPr id="0" name=""/>
        <dsp:cNvSpPr/>
      </dsp:nvSpPr>
      <dsp:spPr>
        <a:xfrm>
          <a:off x="934719" y="1896306"/>
          <a:ext cx="6258560" cy="832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FF0000"/>
              </a:solidFill>
            </a:rPr>
            <a:t>I</a:t>
          </a:r>
          <a:r>
            <a:rPr lang="en-US" sz="3600" kern="1200" dirty="0"/>
            <a:t>- Instrumentation </a:t>
          </a:r>
        </a:p>
      </dsp:txBody>
      <dsp:txXfrm>
        <a:off x="959103" y="1920690"/>
        <a:ext cx="5201290" cy="783756"/>
      </dsp:txXfrm>
    </dsp:sp>
    <dsp:sp modelId="{AF07F880-50BE-4F97-8F20-B0FC38FABF4D}">
      <dsp:nvSpPr>
        <dsp:cNvPr id="0" name=""/>
        <dsp:cNvSpPr/>
      </dsp:nvSpPr>
      <dsp:spPr>
        <a:xfrm>
          <a:off x="1402079" y="2844459"/>
          <a:ext cx="6258560" cy="832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FF0000"/>
              </a:solidFill>
            </a:rPr>
            <a:t>E</a:t>
          </a:r>
          <a:r>
            <a:rPr lang="en-US" sz="3600" kern="1200" dirty="0"/>
            <a:t>- Engineering </a:t>
          </a:r>
        </a:p>
      </dsp:txBody>
      <dsp:txXfrm>
        <a:off x="1426463" y="2868843"/>
        <a:ext cx="5201290" cy="783756"/>
      </dsp:txXfrm>
    </dsp:sp>
    <dsp:sp modelId="{CD4F6088-D7CC-4B43-97A2-4BCBA090EEFC}">
      <dsp:nvSpPr>
        <dsp:cNvPr id="0" name=""/>
        <dsp:cNvSpPr/>
      </dsp:nvSpPr>
      <dsp:spPr>
        <a:xfrm>
          <a:off x="1869439" y="3792612"/>
          <a:ext cx="6258560" cy="832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FF0000"/>
              </a:solidFill>
            </a:rPr>
            <a:t>W</a:t>
          </a:r>
          <a:r>
            <a:rPr lang="en-US" sz="3600" kern="1200" dirty="0"/>
            <a:t>- Workbench </a:t>
          </a:r>
        </a:p>
      </dsp:txBody>
      <dsp:txXfrm>
        <a:off x="1893823" y="3816996"/>
        <a:ext cx="5201290" cy="783756"/>
      </dsp:txXfrm>
    </dsp:sp>
    <dsp:sp modelId="{26C734DA-300B-4DE9-B6A4-EB1017AC7556}">
      <dsp:nvSpPr>
        <dsp:cNvPr id="0" name=""/>
        <dsp:cNvSpPr/>
      </dsp:nvSpPr>
      <dsp:spPr>
        <a:xfrm>
          <a:off x="5717418" y="608205"/>
          <a:ext cx="541141" cy="5411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839175" y="608205"/>
        <a:ext cx="297627" cy="407209"/>
      </dsp:txXfrm>
    </dsp:sp>
    <dsp:sp modelId="{3B14CA34-8B2C-4506-8446-51D210FCFE43}">
      <dsp:nvSpPr>
        <dsp:cNvPr id="0" name=""/>
        <dsp:cNvSpPr/>
      </dsp:nvSpPr>
      <dsp:spPr>
        <a:xfrm>
          <a:off x="6184778" y="1556358"/>
          <a:ext cx="541141" cy="5411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306535" y="1556358"/>
        <a:ext cx="297627" cy="407209"/>
      </dsp:txXfrm>
    </dsp:sp>
    <dsp:sp modelId="{AFE9DC62-5843-4CFC-AB30-DF2C272ADC48}">
      <dsp:nvSpPr>
        <dsp:cNvPr id="0" name=""/>
        <dsp:cNvSpPr/>
      </dsp:nvSpPr>
      <dsp:spPr>
        <a:xfrm>
          <a:off x="6652138" y="2490636"/>
          <a:ext cx="541141" cy="5411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773895" y="2490636"/>
        <a:ext cx="297627" cy="407209"/>
      </dsp:txXfrm>
    </dsp:sp>
    <dsp:sp modelId="{92963A21-9D57-462B-BCC5-ECA556DD4B4A}">
      <dsp:nvSpPr>
        <dsp:cNvPr id="0" name=""/>
        <dsp:cNvSpPr/>
      </dsp:nvSpPr>
      <dsp:spPr>
        <a:xfrm>
          <a:off x="7119498" y="3448039"/>
          <a:ext cx="541141" cy="5411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241255" y="3448039"/>
        <a:ext cx="297627" cy="4072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1E764-2169-4CE7-84A2-E50534024924}">
      <dsp:nvSpPr>
        <dsp:cNvPr id="0" name=""/>
        <dsp:cNvSpPr/>
      </dsp:nvSpPr>
      <dsp:spPr>
        <a:xfrm>
          <a:off x="241267" y="0"/>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LabVIEW uses a graphic interface that enables different elements to be joined together to provide the required flow.</a:t>
          </a:r>
        </a:p>
      </dsp:txBody>
      <dsp:txXfrm>
        <a:off x="269834" y="28567"/>
        <a:ext cx="5091953" cy="918226"/>
      </dsp:txXfrm>
    </dsp:sp>
    <dsp:sp modelId="{0D911BF7-3A17-4FFB-8BD7-C71D5146F05C}">
      <dsp:nvSpPr>
        <dsp:cNvPr id="0" name=""/>
        <dsp:cNvSpPr/>
      </dsp:nvSpPr>
      <dsp:spPr>
        <a:xfrm>
          <a:off x="687348" y="1110826"/>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Furthermore, </a:t>
          </a:r>
          <a:r>
            <a:rPr lang="en-US" sz="1400" kern="1200"/>
            <a:t>LabVIEW isa  </a:t>
          </a:r>
          <a:r>
            <a:rPr lang="en-US" sz="1400" kern="1200" dirty="0"/>
            <a:t>systems engineering software for  applications that require test, measurement, and control with rapid access to hardware and data insights.</a:t>
          </a:r>
        </a:p>
      </dsp:txBody>
      <dsp:txXfrm>
        <a:off x="715915" y="1139393"/>
        <a:ext cx="5100081" cy="918226"/>
      </dsp:txXfrm>
    </dsp:sp>
    <dsp:sp modelId="{C5F78A0A-29EA-43D1-8E9C-6B85DEB72AB9}">
      <dsp:nvSpPr>
        <dsp:cNvPr id="0" name=""/>
        <dsp:cNvSpPr/>
      </dsp:nvSpPr>
      <dsp:spPr>
        <a:xfrm>
          <a:off x="934719" y="2221653"/>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LabVIEW offers a graphical programming approach that helps you visualize every aspect of your application, including hardware configuration, measurement data, and debugging.</a:t>
          </a:r>
          <a:endParaRPr lang="en-US" sz="1400" kern="1200" dirty="0"/>
        </a:p>
      </dsp:txBody>
      <dsp:txXfrm>
        <a:off x="963286" y="2250220"/>
        <a:ext cx="5100081" cy="918226"/>
      </dsp:txXfrm>
    </dsp:sp>
    <dsp:sp modelId="{289A06C6-FD72-4C98-B973-FED8DA496E11}">
      <dsp:nvSpPr>
        <dsp:cNvPr id="0" name=""/>
        <dsp:cNvSpPr/>
      </dsp:nvSpPr>
      <dsp:spPr>
        <a:xfrm>
          <a:off x="1402079" y="3332480"/>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This visualization makes it simple to integrate measurement hardware from any vendor, represent complex logic on the diagram, develop data analysis algorithms, and design custom engineering user interfaces.</a:t>
          </a:r>
          <a:endParaRPr lang="en-US" sz="1400" kern="1200" dirty="0"/>
        </a:p>
      </dsp:txBody>
      <dsp:txXfrm>
        <a:off x="1430646" y="3361047"/>
        <a:ext cx="5100081" cy="918226"/>
      </dsp:txXfrm>
    </dsp:sp>
    <dsp:sp modelId="{B0CB1E2C-9B9E-4635-845F-F833E9F65E6E}">
      <dsp:nvSpPr>
        <dsp:cNvPr id="0" name=""/>
        <dsp:cNvSpPr/>
      </dsp:nvSpPr>
      <dsp:spPr>
        <a:xfrm>
          <a:off x="1824816" y="4409852"/>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And remotely controlling  certain process, mission and task….</a:t>
          </a:r>
          <a:endParaRPr lang="en-US" sz="1400" kern="1200" dirty="0"/>
        </a:p>
      </dsp:txBody>
      <dsp:txXfrm>
        <a:off x="1853383" y="4438419"/>
        <a:ext cx="5100081" cy="918226"/>
      </dsp:txXfrm>
    </dsp:sp>
    <dsp:sp modelId="{206AEE46-9CB3-4E2D-81AD-26B34A9D36EE}">
      <dsp:nvSpPr>
        <dsp:cNvPr id="0" name=""/>
        <dsp:cNvSpPr/>
      </dsp:nvSpPr>
      <dsp:spPr>
        <a:xfrm>
          <a:off x="5624575" y="712554"/>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767221" y="712554"/>
        <a:ext cx="348692" cy="477073"/>
      </dsp:txXfrm>
    </dsp:sp>
    <dsp:sp modelId="{49FD5A64-79F6-478F-B381-1DD9CE91D3EE}">
      <dsp:nvSpPr>
        <dsp:cNvPr id="0" name=""/>
        <dsp:cNvSpPr/>
      </dsp:nvSpPr>
      <dsp:spPr>
        <a:xfrm>
          <a:off x="6091935" y="1823381"/>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234581" y="1823381"/>
        <a:ext cx="348692" cy="477073"/>
      </dsp:txXfrm>
    </dsp:sp>
    <dsp:sp modelId="{A536785F-0B77-4761-AC18-D2B7A93CE3E2}">
      <dsp:nvSpPr>
        <dsp:cNvPr id="0" name=""/>
        <dsp:cNvSpPr/>
      </dsp:nvSpPr>
      <dsp:spPr>
        <a:xfrm>
          <a:off x="6559295" y="2917952"/>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701941" y="2917952"/>
        <a:ext cx="348692" cy="477073"/>
      </dsp:txXfrm>
    </dsp:sp>
    <dsp:sp modelId="{D1623F46-5D59-4DD6-AC01-7A04BA5C8E32}">
      <dsp:nvSpPr>
        <dsp:cNvPr id="0" name=""/>
        <dsp:cNvSpPr/>
      </dsp:nvSpPr>
      <dsp:spPr>
        <a:xfrm>
          <a:off x="7026655" y="4039616"/>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169301" y="4039616"/>
        <a:ext cx="348692" cy="4770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1E764-2169-4CE7-84A2-E50534024924}">
      <dsp:nvSpPr>
        <dsp:cNvPr id="0" name=""/>
        <dsp:cNvSpPr/>
      </dsp:nvSpPr>
      <dsp:spPr>
        <a:xfrm>
          <a:off x="88871" y="1888062"/>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LabVIEW is systems engineering software for  applications that require test, measurement, and control with rapid access to hardware and data insights.</a:t>
          </a:r>
        </a:p>
      </dsp:txBody>
      <dsp:txXfrm>
        <a:off x="117438" y="1916629"/>
        <a:ext cx="5091953" cy="918226"/>
      </dsp:txXfrm>
    </dsp:sp>
    <dsp:sp modelId="{0D911BF7-3A17-4FFB-8BD7-C71D5146F05C}">
      <dsp:nvSpPr>
        <dsp:cNvPr id="0" name=""/>
        <dsp:cNvSpPr/>
      </dsp:nvSpPr>
      <dsp:spPr>
        <a:xfrm>
          <a:off x="467360" y="1110826"/>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LabVIEW is systems engineering software for  applications that require test, measurement, and control with rapid access to hardware and data insights.</a:t>
          </a:r>
        </a:p>
      </dsp:txBody>
      <dsp:txXfrm>
        <a:off x="495927" y="1139393"/>
        <a:ext cx="5100081" cy="918226"/>
      </dsp:txXfrm>
    </dsp:sp>
    <dsp:sp modelId="{C5F78A0A-29EA-43D1-8E9C-6B85DEB72AB9}">
      <dsp:nvSpPr>
        <dsp:cNvPr id="0" name=""/>
        <dsp:cNvSpPr/>
      </dsp:nvSpPr>
      <dsp:spPr>
        <a:xfrm>
          <a:off x="934719" y="2221653"/>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LabVIEW offers a graphical programming approach that helps you visualize every aspect of your application, including hardware configuration, measurement data, and debugging.</a:t>
          </a:r>
          <a:endParaRPr lang="en-US" sz="1400" kern="1200" dirty="0"/>
        </a:p>
      </dsp:txBody>
      <dsp:txXfrm>
        <a:off x="963286" y="2250220"/>
        <a:ext cx="5100081" cy="918226"/>
      </dsp:txXfrm>
    </dsp:sp>
    <dsp:sp modelId="{289A06C6-FD72-4C98-B973-FED8DA496E11}">
      <dsp:nvSpPr>
        <dsp:cNvPr id="0" name=""/>
        <dsp:cNvSpPr/>
      </dsp:nvSpPr>
      <dsp:spPr>
        <a:xfrm>
          <a:off x="1402079" y="3332480"/>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This visualization makes it simple to integrate measurement hardware from any vendor, represent complex logic on the diagram, develop data analysis algorithms, and design custom engineering user interfaces.</a:t>
          </a:r>
          <a:endParaRPr lang="en-US" sz="1400" kern="1200" dirty="0"/>
        </a:p>
      </dsp:txBody>
      <dsp:txXfrm>
        <a:off x="1430646" y="3361047"/>
        <a:ext cx="5100081" cy="918226"/>
      </dsp:txXfrm>
    </dsp:sp>
    <dsp:sp modelId="{B0CB1E2C-9B9E-4635-845F-F833E9F65E6E}">
      <dsp:nvSpPr>
        <dsp:cNvPr id="0" name=""/>
        <dsp:cNvSpPr/>
      </dsp:nvSpPr>
      <dsp:spPr>
        <a:xfrm>
          <a:off x="1869439" y="4443306"/>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Demonstration Video</a:t>
          </a:r>
        </a:p>
        <a:p>
          <a:pPr marL="0" lvl="0" indent="0" algn="l" defTabSz="622300">
            <a:lnSpc>
              <a:spcPct val="90000"/>
            </a:lnSpc>
            <a:spcBef>
              <a:spcPct val="0"/>
            </a:spcBef>
            <a:spcAft>
              <a:spcPct val="35000"/>
            </a:spcAft>
            <a:buNone/>
          </a:pPr>
          <a:r>
            <a:rPr lang="en-US" sz="1400" kern="1200" dirty="0">
              <a:hlinkClick xmlns:r="http://schemas.openxmlformats.org/officeDocument/2006/relationships" r:id="rId1"/>
            </a:rPr>
            <a:t>https://www.ni.com/en-us/shop/labview.html</a:t>
          </a:r>
          <a:endParaRPr lang="en-US" sz="1400" kern="1200" dirty="0"/>
        </a:p>
      </dsp:txBody>
      <dsp:txXfrm>
        <a:off x="1898006" y="4471873"/>
        <a:ext cx="5100081" cy="918226"/>
      </dsp:txXfrm>
    </dsp:sp>
    <dsp:sp modelId="{206AEE46-9CB3-4E2D-81AD-26B34A9D36EE}">
      <dsp:nvSpPr>
        <dsp:cNvPr id="0" name=""/>
        <dsp:cNvSpPr/>
      </dsp:nvSpPr>
      <dsp:spPr>
        <a:xfrm>
          <a:off x="5624575" y="712554"/>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767221" y="712554"/>
        <a:ext cx="348692" cy="477073"/>
      </dsp:txXfrm>
    </dsp:sp>
    <dsp:sp modelId="{49FD5A64-79F6-478F-B381-1DD9CE91D3EE}">
      <dsp:nvSpPr>
        <dsp:cNvPr id="0" name=""/>
        <dsp:cNvSpPr/>
      </dsp:nvSpPr>
      <dsp:spPr>
        <a:xfrm>
          <a:off x="6091935" y="1823381"/>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234581" y="1823381"/>
        <a:ext cx="348692" cy="477073"/>
      </dsp:txXfrm>
    </dsp:sp>
    <dsp:sp modelId="{A536785F-0B77-4761-AC18-D2B7A93CE3E2}">
      <dsp:nvSpPr>
        <dsp:cNvPr id="0" name=""/>
        <dsp:cNvSpPr/>
      </dsp:nvSpPr>
      <dsp:spPr>
        <a:xfrm>
          <a:off x="6559295" y="2917952"/>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701941" y="2917952"/>
        <a:ext cx="348692" cy="477073"/>
      </dsp:txXfrm>
    </dsp:sp>
    <dsp:sp modelId="{D1623F46-5D59-4DD6-AC01-7A04BA5C8E32}">
      <dsp:nvSpPr>
        <dsp:cNvPr id="0" name=""/>
        <dsp:cNvSpPr/>
      </dsp:nvSpPr>
      <dsp:spPr>
        <a:xfrm>
          <a:off x="7026655" y="4039616"/>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169301" y="4039616"/>
        <a:ext cx="348692" cy="4770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9AE7D-88BD-4057-A828-66CD5C6CC617}">
      <dsp:nvSpPr>
        <dsp:cNvPr id="0" name=""/>
        <dsp:cNvSpPr/>
      </dsp:nvSpPr>
      <dsp:spPr>
        <a:xfrm>
          <a:off x="3830735" y="96344"/>
          <a:ext cx="1523394" cy="1523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kern="1200"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Integrating the built circuit with LabVIEW platform.</a:t>
          </a:r>
          <a:endParaRPr kumimoji="0" lang="en-US" altLang="en-US" sz="1400" b="0" i="0" u="none" strike="noStrike" kern="1200" cap="none" normalizeH="0" baseline="0" dirty="0">
            <a:ln>
              <a:noFill/>
            </a:ln>
            <a:solidFill>
              <a:schemeClr val="tx1"/>
            </a:solidFill>
            <a:effectLst/>
            <a:latin typeface="Arial" panose="020B0604020202020204" pitchFamily="34" charset="0"/>
          </a:endParaRPr>
        </a:p>
      </dsp:txBody>
      <dsp:txXfrm>
        <a:off x="3830735" y="96344"/>
        <a:ext cx="1523394" cy="1523394"/>
      </dsp:txXfrm>
    </dsp:sp>
    <dsp:sp modelId="{24455586-D0EE-4D49-A9EC-4C8F498B8E65}">
      <dsp:nvSpPr>
        <dsp:cNvPr id="0" name=""/>
        <dsp:cNvSpPr/>
      </dsp:nvSpPr>
      <dsp:spPr>
        <a:xfrm>
          <a:off x="1145589" y="55"/>
          <a:ext cx="4304830" cy="4304830"/>
        </a:xfrm>
        <a:prstGeom prst="circularArrow">
          <a:avLst>
            <a:gd name="adj1" fmla="val 6901"/>
            <a:gd name="adj2" fmla="val 465241"/>
            <a:gd name="adj3" fmla="val 549882"/>
            <a:gd name="adj4" fmla="val 20584877"/>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FDC9AA-3714-4AB8-9617-59302CC33D23}">
      <dsp:nvSpPr>
        <dsp:cNvPr id="0" name=""/>
        <dsp:cNvSpPr/>
      </dsp:nvSpPr>
      <dsp:spPr>
        <a:xfrm>
          <a:off x="3830735" y="2685201"/>
          <a:ext cx="1523394" cy="1523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kern="1200"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Building the LabVIEW interface panel with required control modules and indicators.</a:t>
          </a:r>
          <a:endParaRPr kumimoji="0" lang="en-US" altLang="en-US" sz="1400" b="0" i="0" u="none" strike="noStrike" kern="1200" cap="none" normalizeH="0" baseline="0">
            <a:ln>
              <a:noFill/>
            </a:ln>
            <a:solidFill>
              <a:schemeClr val="tx1"/>
            </a:solidFill>
            <a:effectLst/>
            <a:latin typeface="Arial" panose="020B0604020202020204" pitchFamily="34" charset="0"/>
          </a:endParaRPr>
        </a:p>
      </dsp:txBody>
      <dsp:txXfrm>
        <a:off x="3830735" y="2685201"/>
        <a:ext cx="1523394" cy="1523394"/>
      </dsp:txXfrm>
    </dsp:sp>
    <dsp:sp modelId="{59374572-96C0-4EBE-9419-D2F0B3C25E5F}">
      <dsp:nvSpPr>
        <dsp:cNvPr id="0" name=""/>
        <dsp:cNvSpPr/>
      </dsp:nvSpPr>
      <dsp:spPr>
        <a:xfrm>
          <a:off x="1145589" y="55"/>
          <a:ext cx="4304830" cy="4304830"/>
        </a:xfrm>
        <a:prstGeom prst="circularArrow">
          <a:avLst>
            <a:gd name="adj1" fmla="val 6901"/>
            <a:gd name="adj2" fmla="val 465241"/>
            <a:gd name="adj3" fmla="val 5949882"/>
            <a:gd name="adj4" fmla="val 4384877"/>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785E9-1AF1-434A-90F0-12525C360A1F}">
      <dsp:nvSpPr>
        <dsp:cNvPr id="0" name=""/>
        <dsp:cNvSpPr/>
      </dsp:nvSpPr>
      <dsp:spPr>
        <a:xfrm>
          <a:off x="1241878" y="2685201"/>
          <a:ext cx="1523394" cy="1523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kern="1200"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Simulating the real time results and conducting the required discussions, calibrations and</a:t>
          </a:r>
          <a:r>
            <a:rPr kumimoji="0" lang="en-US" altLang="en-US" sz="1400" b="0" i="0" u="none" strike="noStrike" kern="1200" cap="none" normalizeH="0" baseline="0">
              <a:ln>
                <a:noFill/>
              </a:ln>
              <a:solidFill>
                <a:schemeClr val="tx1"/>
              </a:solidFill>
              <a:effectLst/>
              <a:ea typeface="Cambria" panose="02040503050406030204" pitchFamily="18" charset="0"/>
              <a:cs typeface="Times New Roman" panose="02020603050405020304" pitchFamily="18" charset="0"/>
            </a:rPr>
            <a:t> </a:t>
          </a:r>
          <a:r>
            <a:rPr kumimoji="0" lang="en-US" altLang="en-US" sz="1400" b="0" i="0" u="none" strike="noStrike" kern="1200"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judgments.</a:t>
          </a:r>
          <a:r>
            <a:rPr kumimoji="0" lang="en-US" altLang="en-US" sz="1400" b="0" i="0" u="none" strike="noStrike" kern="1200" cap="none" normalizeH="0" baseline="0">
              <a:ln>
                <a:noFill/>
              </a:ln>
              <a:solidFill>
                <a:schemeClr val="tx1"/>
              </a:solidFill>
              <a:effectLst/>
              <a:ea typeface="Cambria" panose="02040503050406030204" pitchFamily="18" charset="0"/>
              <a:cs typeface="Times New Roman" panose="02020603050405020304" pitchFamily="18" charset="0"/>
            </a:rPr>
            <a:t> </a:t>
          </a:r>
          <a:endParaRPr kumimoji="0" lang="en-US" altLang="en-US" sz="1400" b="0" i="0" u="none" strike="noStrike" kern="1200" cap="none" normalizeH="0" baseline="0">
            <a:ln>
              <a:noFill/>
            </a:ln>
            <a:solidFill>
              <a:schemeClr val="tx1"/>
            </a:solidFill>
            <a:effectLst/>
            <a:latin typeface="Arial" panose="020B0604020202020204" pitchFamily="34" charset="0"/>
          </a:endParaRPr>
        </a:p>
      </dsp:txBody>
      <dsp:txXfrm>
        <a:off x="1241878" y="2685201"/>
        <a:ext cx="1523394" cy="1523394"/>
      </dsp:txXfrm>
    </dsp:sp>
    <dsp:sp modelId="{17A954E1-F70A-4D3D-8307-6CAD332BF4B8}">
      <dsp:nvSpPr>
        <dsp:cNvPr id="0" name=""/>
        <dsp:cNvSpPr/>
      </dsp:nvSpPr>
      <dsp:spPr>
        <a:xfrm>
          <a:off x="1145589" y="55"/>
          <a:ext cx="4304830" cy="4304830"/>
        </a:xfrm>
        <a:prstGeom prst="circularArrow">
          <a:avLst>
            <a:gd name="adj1" fmla="val 6901"/>
            <a:gd name="adj2" fmla="val 465241"/>
            <a:gd name="adj3" fmla="val 11349882"/>
            <a:gd name="adj4" fmla="val 9784877"/>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0F83F1-54B6-4EE6-A898-CC3844AC8B83}">
      <dsp:nvSpPr>
        <dsp:cNvPr id="0" name=""/>
        <dsp:cNvSpPr/>
      </dsp:nvSpPr>
      <dsp:spPr>
        <a:xfrm>
          <a:off x="1241878" y="96344"/>
          <a:ext cx="1523394" cy="1523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kern="1200"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Building the physical electrical circuit using Multisim.</a:t>
          </a:r>
          <a:endParaRPr kumimoji="0" lang="en-US" altLang="en-US" sz="1400" b="0" i="0" u="none" strike="noStrike" kern="1200" cap="none" normalizeH="0" baseline="0" dirty="0">
            <a:ln>
              <a:noFill/>
            </a:ln>
            <a:solidFill>
              <a:schemeClr val="tx1"/>
            </a:solidFill>
            <a:effectLst/>
            <a:latin typeface="Arial" panose="020B0604020202020204" pitchFamily="34" charset="0"/>
          </a:endParaRPr>
        </a:p>
      </dsp:txBody>
      <dsp:txXfrm>
        <a:off x="1241878" y="96344"/>
        <a:ext cx="1523394" cy="1523394"/>
      </dsp:txXfrm>
    </dsp:sp>
    <dsp:sp modelId="{7E392C69-C6A7-4106-BB2B-90E8A58EDD09}">
      <dsp:nvSpPr>
        <dsp:cNvPr id="0" name=""/>
        <dsp:cNvSpPr/>
      </dsp:nvSpPr>
      <dsp:spPr>
        <a:xfrm>
          <a:off x="1145589" y="55"/>
          <a:ext cx="4304830" cy="4304830"/>
        </a:xfrm>
        <a:prstGeom prst="circularArrow">
          <a:avLst>
            <a:gd name="adj1" fmla="val 6901"/>
            <a:gd name="adj2" fmla="val 465241"/>
            <a:gd name="adj3" fmla="val 16749882"/>
            <a:gd name="adj4" fmla="val 15184877"/>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1E764-2169-4CE7-84A2-E50534024924}">
      <dsp:nvSpPr>
        <dsp:cNvPr id="0" name=""/>
        <dsp:cNvSpPr/>
      </dsp:nvSpPr>
      <dsp:spPr>
        <a:xfrm>
          <a:off x="88871" y="1888062"/>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LabVIEW is systems engineering software for  applications that require test, measurement, and control with rapid access to hardware and data insights.</a:t>
          </a:r>
        </a:p>
      </dsp:txBody>
      <dsp:txXfrm>
        <a:off x="117438" y="1916629"/>
        <a:ext cx="5091953" cy="918226"/>
      </dsp:txXfrm>
    </dsp:sp>
    <dsp:sp modelId="{0D911BF7-3A17-4FFB-8BD7-C71D5146F05C}">
      <dsp:nvSpPr>
        <dsp:cNvPr id="0" name=""/>
        <dsp:cNvSpPr/>
      </dsp:nvSpPr>
      <dsp:spPr>
        <a:xfrm>
          <a:off x="467360" y="1110826"/>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LabVIEW is systems engineering software for  applications that require test, measurement, and control with rapid access to hardware and data insights.</a:t>
          </a:r>
        </a:p>
      </dsp:txBody>
      <dsp:txXfrm>
        <a:off x="495927" y="1139393"/>
        <a:ext cx="5100081" cy="918226"/>
      </dsp:txXfrm>
    </dsp:sp>
    <dsp:sp modelId="{C5F78A0A-29EA-43D1-8E9C-6B85DEB72AB9}">
      <dsp:nvSpPr>
        <dsp:cNvPr id="0" name=""/>
        <dsp:cNvSpPr/>
      </dsp:nvSpPr>
      <dsp:spPr>
        <a:xfrm>
          <a:off x="934719" y="2221653"/>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LabVIEW offers a graphical programming approach that helps you visualize every aspect of your application, including hardware configuration, measurement data, and debugging.</a:t>
          </a:r>
          <a:endParaRPr lang="en-US" sz="1400" kern="1200" dirty="0"/>
        </a:p>
      </dsp:txBody>
      <dsp:txXfrm>
        <a:off x="963286" y="2250220"/>
        <a:ext cx="5100081" cy="918226"/>
      </dsp:txXfrm>
    </dsp:sp>
    <dsp:sp modelId="{289A06C6-FD72-4C98-B973-FED8DA496E11}">
      <dsp:nvSpPr>
        <dsp:cNvPr id="0" name=""/>
        <dsp:cNvSpPr/>
      </dsp:nvSpPr>
      <dsp:spPr>
        <a:xfrm>
          <a:off x="1402079" y="3332480"/>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This visualization makes it simple to integrate measurement hardware from any vendor, represent complex logic on the diagram, develop data analysis algorithms, and design custom engineering user interfaces.</a:t>
          </a:r>
          <a:endParaRPr lang="en-US" sz="1400" kern="1200" dirty="0"/>
        </a:p>
      </dsp:txBody>
      <dsp:txXfrm>
        <a:off x="1430646" y="3361047"/>
        <a:ext cx="5100081" cy="918226"/>
      </dsp:txXfrm>
    </dsp:sp>
    <dsp:sp modelId="{B0CB1E2C-9B9E-4635-845F-F833E9F65E6E}">
      <dsp:nvSpPr>
        <dsp:cNvPr id="0" name=""/>
        <dsp:cNvSpPr/>
      </dsp:nvSpPr>
      <dsp:spPr>
        <a:xfrm>
          <a:off x="1869439" y="4443306"/>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Demonstration Video</a:t>
          </a:r>
        </a:p>
        <a:p>
          <a:pPr marL="0" lvl="0" indent="0" algn="l" defTabSz="622300">
            <a:lnSpc>
              <a:spcPct val="90000"/>
            </a:lnSpc>
            <a:spcBef>
              <a:spcPct val="0"/>
            </a:spcBef>
            <a:spcAft>
              <a:spcPct val="35000"/>
            </a:spcAft>
            <a:buNone/>
          </a:pPr>
          <a:r>
            <a:rPr lang="en-US" sz="1400" kern="1200" dirty="0">
              <a:hlinkClick xmlns:r="http://schemas.openxmlformats.org/officeDocument/2006/relationships" r:id="rId1"/>
            </a:rPr>
            <a:t>https://www.ni.com/en-us/shop/labview.html</a:t>
          </a:r>
          <a:endParaRPr lang="en-US" sz="1400" kern="1200" dirty="0"/>
        </a:p>
      </dsp:txBody>
      <dsp:txXfrm>
        <a:off x="1898006" y="4471873"/>
        <a:ext cx="5100081" cy="918226"/>
      </dsp:txXfrm>
    </dsp:sp>
    <dsp:sp modelId="{206AEE46-9CB3-4E2D-81AD-26B34A9D36EE}">
      <dsp:nvSpPr>
        <dsp:cNvPr id="0" name=""/>
        <dsp:cNvSpPr/>
      </dsp:nvSpPr>
      <dsp:spPr>
        <a:xfrm>
          <a:off x="5624575" y="712554"/>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767221" y="712554"/>
        <a:ext cx="348692" cy="477073"/>
      </dsp:txXfrm>
    </dsp:sp>
    <dsp:sp modelId="{49FD5A64-79F6-478F-B381-1DD9CE91D3EE}">
      <dsp:nvSpPr>
        <dsp:cNvPr id="0" name=""/>
        <dsp:cNvSpPr/>
      </dsp:nvSpPr>
      <dsp:spPr>
        <a:xfrm>
          <a:off x="6091935" y="1823381"/>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234581" y="1823381"/>
        <a:ext cx="348692" cy="477073"/>
      </dsp:txXfrm>
    </dsp:sp>
    <dsp:sp modelId="{A536785F-0B77-4761-AC18-D2B7A93CE3E2}">
      <dsp:nvSpPr>
        <dsp:cNvPr id="0" name=""/>
        <dsp:cNvSpPr/>
      </dsp:nvSpPr>
      <dsp:spPr>
        <a:xfrm>
          <a:off x="6559295" y="2917952"/>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701941" y="2917952"/>
        <a:ext cx="348692" cy="477073"/>
      </dsp:txXfrm>
    </dsp:sp>
    <dsp:sp modelId="{D1623F46-5D59-4DD6-AC01-7A04BA5C8E32}">
      <dsp:nvSpPr>
        <dsp:cNvPr id="0" name=""/>
        <dsp:cNvSpPr/>
      </dsp:nvSpPr>
      <dsp:spPr>
        <a:xfrm>
          <a:off x="7026655" y="4039616"/>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169301" y="4039616"/>
        <a:ext cx="348692" cy="4770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1E764-2169-4CE7-84A2-E50534024924}">
      <dsp:nvSpPr>
        <dsp:cNvPr id="0" name=""/>
        <dsp:cNvSpPr/>
      </dsp:nvSpPr>
      <dsp:spPr>
        <a:xfrm>
          <a:off x="88871" y="1888062"/>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LabVIEW is systems engineering software for  applications that require test, measurement, and control with rapid access to hardware and data insights.</a:t>
          </a:r>
        </a:p>
      </dsp:txBody>
      <dsp:txXfrm>
        <a:off x="117438" y="1916629"/>
        <a:ext cx="5091953" cy="918226"/>
      </dsp:txXfrm>
    </dsp:sp>
    <dsp:sp modelId="{0D911BF7-3A17-4FFB-8BD7-C71D5146F05C}">
      <dsp:nvSpPr>
        <dsp:cNvPr id="0" name=""/>
        <dsp:cNvSpPr/>
      </dsp:nvSpPr>
      <dsp:spPr>
        <a:xfrm>
          <a:off x="467360" y="1110826"/>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LabVIEW is systems engineering software for  applications that require test, measurement, and control with rapid access to hardware and data insights.</a:t>
          </a:r>
        </a:p>
      </dsp:txBody>
      <dsp:txXfrm>
        <a:off x="495927" y="1139393"/>
        <a:ext cx="5100081" cy="918226"/>
      </dsp:txXfrm>
    </dsp:sp>
    <dsp:sp modelId="{C5F78A0A-29EA-43D1-8E9C-6B85DEB72AB9}">
      <dsp:nvSpPr>
        <dsp:cNvPr id="0" name=""/>
        <dsp:cNvSpPr/>
      </dsp:nvSpPr>
      <dsp:spPr>
        <a:xfrm>
          <a:off x="934719" y="2221653"/>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LabVIEW offers a graphical programming approach that helps you visualize every aspect of your application, including hardware configuration, measurement data, and debugging.</a:t>
          </a:r>
          <a:endParaRPr lang="en-US" sz="1400" kern="1200" dirty="0"/>
        </a:p>
      </dsp:txBody>
      <dsp:txXfrm>
        <a:off x="963286" y="2250220"/>
        <a:ext cx="5100081" cy="918226"/>
      </dsp:txXfrm>
    </dsp:sp>
    <dsp:sp modelId="{289A06C6-FD72-4C98-B973-FED8DA496E11}">
      <dsp:nvSpPr>
        <dsp:cNvPr id="0" name=""/>
        <dsp:cNvSpPr/>
      </dsp:nvSpPr>
      <dsp:spPr>
        <a:xfrm>
          <a:off x="1402079" y="3332480"/>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This visualization makes it simple to integrate measurement hardware from any vendor, represent complex logic on the diagram, develop data analysis algorithms, and design custom engineering user interfaces.</a:t>
          </a:r>
          <a:endParaRPr lang="en-US" sz="1400" kern="1200" dirty="0"/>
        </a:p>
      </dsp:txBody>
      <dsp:txXfrm>
        <a:off x="1430646" y="3361047"/>
        <a:ext cx="5100081" cy="918226"/>
      </dsp:txXfrm>
    </dsp:sp>
    <dsp:sp modelId="{B0CB1E2C-9B9E-4635-845F-F833E9F65E6E}">
      <dsp:nvSpPr>
        <dsp:cNvPr id="0" name=""/>
        <dsp:cNvSpPr/>
      </dsp:nvSpPr>
      <dsp:spPr>
        <a:xfrm>
          <a:off x="1869439" y="4443306"/>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Demonstration Video</a:t>
          </a:r>
        </a:p>
        <a:p>
          <a:pPr marL="0" lvl="0" indent="0" algn="l" defTabSz="622300">
            <a:lnSpc>
              <a:spcPct val="90000"/>
            </a:lnSpc>
            <a:spcBef>
              <a:spcPct val="0"/>
            </a:spcBef>
            <a:spcAft>
              <a:spcPct val="35000"/>
            </a:spcAft>
            <a:buNone/>
          </a:pPr>
          <a:r>
            <a:rPr lang="en-US" sz="1400" kern="1200" dirty="0">
              <a:hlinkClick xmlns:r="http://schemas.openxmlformats.org/officeDocument/2006/relationships" r:id="rId1"/>
            </a:rPr>
            <a:t>https://www.ni.com/en-us/shop/labview.html</a:t>
          </a:r>
          <a:endParaRPr lang="en-US" sz="1400" kern="1200" dirty="0"/>
        </a:p>
      </dsp:txBody>
      <dsp:txXfrm>
        <a:off x="1898006" y="4471873"/>
        <a:ext cx="5100081" cy="918226"/>
      </dsp:txXfrm>
    </dsp:sp>
    <dsp:sp modelId="{206AEE46-9CB3-4E2D-81AD-26B34A9D36EE}">
      <dsp:nvSpPr>
        <dsp:cNvPr id="0" name=""/>
        <dsp:cNvSpPr/>
      </dsp:nvSpPr>
      <dsp:spPr>
        <a:xfrm>
          <a:off x="5624575" y="712554"/>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767221" y="712554"/>
        <a:ext cx="348692" cy="477073"/>
      </dsp:txXfrm>
    </dsp:sp>
    <dsp:sp modelId="{49FD5A64-79F6-478F-B381-1DD9CE91D3EE}">
      <dsp:nvSpPr>
        <dsp:cNvPr id="0" name=""/>
        <dsp:cNvSpPr/>
      </dsp:nvSpPr>
      <dsp:spPr>
        <a:xfrm>
          <a:off x="6091935" y="1823381"/>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234581" y="1823381"/>
        <a:ext cx="348692" cy="477073"/>
      </dsp:txXfrm>
    </dsp:sp>
    <dsp:sp modelId="{A536785F-0B77-4761-AC18-D2B7A93CE3E2}">
      <dsp:nvSpPr>
        <dsp:cNvPr id="0" name=""/>
        <dsp:cNvSpPr/>
      </dsp:nvSpPr>
      <dsp:spPr>
        <a:xfrm>
          <a:off x="6559295" y="2917952"/>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701941" y="2917952"/>
        <a:ext cx="348692" cy="477073"/>
      </dsp:txXfrm>
    </dsp:sp>
    <dsp:sp modelId="{D1623F46-5D59-4DD6-AC01-7A04BA5C8E32}">
      <dsp:nvSpPr>
        <dsp:cNvPr id="0" name=""/>
        <dsp:cNvSpPr/>
      </dsp:nvSpPr>
      <dsp:spPr>
        <a:xfrm>
          <a:off x="7026655" y="4039616"/>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169301" y="4039616"/>
        <a:ext cx="348692" cy="4770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B4AB8-D40D-4C24-BAB4-A729A4235873}">
      <dsp:nvSpPr>
        <dsp:cNvPr id="0" name=""/>
        <dsp:cNvSpPr/>
      </dsp:nvSpPr>
      <dsp:spPr>
        <a:xfrm>
          <a:off x="218993" y="161"/>
          <a:ext cx="1828476" cy="18284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32 Students-PPU</a:t>
          </a:r>
        </a:p>
      </dsp:txBody>
      <dsp:txXfrm>
        <a:off x="486767" y="267935"/>
        <a:ext cx="1292928" cy="1292928"/>
      </dsp:txXfrm>
    </dsp:sp>
    <dsp:sp modelId="{6271EC4C-1B7A-4A5A-91E1-21A57AEDAC1B}">
      <dsp:nvSpPr>
        <dsp:cNvPr id="0" name=""/>
        <dsp:cNvSpPr/>
      </dsp:nvSpPr>
      <dsp:spPr>
        <a:xfrm>
          <a:off x="2195943" y="384141"/>
          <a:ext cx="1060516" cy="10605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336514" y="789682"/>
        <a:ext cx="779374" cy="249434"/>
      </dsp:txXfrm>
    </dsp:sp>
    <dsp:sp modelId="{D1D4F9FA-C79D-45A3-9078-7724DC639D62}">
      <dsp:nvSpPr>
        <dsp:cNvPr id="0" name=""/>
        <dsp:cNvSpPr/>
      </dsp:nvSpPr>
      <dsp:spPr>
        <a:xfrm>
          <a:off x="3404932" y="161"/>
          <a:ext cx="1828476" cy="18284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33 Students AQU</a:t>
          </a:r>
        </a:p>
      </dsp:txBody>
      <dsp:txXfrm>
        <a:off x="3672706" y="267935"/>
        <a:ext cx="1292928" cy="1292928"/>
      </dsp:txXfrm>
    </dsp:sp>
    <dsp:sp modelId="{CDE1A3DC-6345-4CC4-9F92-35CF84AF293A}">
      <dsp:nvSpPr>
        <dsp:cNvPr id="0" name=""/>
        <dsp:cNvSpPr/>
      </dsp:nvSpPr>
      <dsp:spPr>
        <a:xfrm>
          <a:off x="5381881" y="384141"/>
          <a:ext cx="1060516" cy="10605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522452" y="602607"/>
        <a:ext cx="779374" cy="623584"/>
      </dsp:txXfrm>
    </dsp:sp>
    <dsp:sp modelId="{7364C1F5-885B-4540-B195-F97614241DC9}">
      <dsp:nvSpPr>
        <dsp:cNvPr id="0" name=""/>
        <dsp:cNvSpPr/>
      </dsp:nvSpPr>
      <dsp:spPr>
        <a:xfrm>
          <a:off x="6590870" y="161"/>
          <a:ext cx="1828476" cy="18284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65 students were surveyed </a:t>
          </a:r>
        </a:p>
      </dsp:txBody>
      <dsp:txXfrm>
        <a:off x="6858644" y="267935"/>
        <a:ext cx="1292928" cy="129292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8139B4-18EB-4D92-A4D4-06D681E139E0}" type="datetimeFigureOut">
              <a:rPr lang="en-US" smtClean="0"/>
              <a:pPr/>
              <a:t>2019-07-29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21F8C-0BD0-48FF-8A53-2BBB8373FC00}" type="slidenum">
              <a:rPr lang="en-US" smtClean="0"/>
              <a:pPr/>
              <a:t>‹#›</a:t>
            </a:fld>
            <a:endParaRPr lang="en-US"/>
          </a:p>
        </p:txBody>
      </p:sp>
    </p:spTree>
    <p:extLst>
      <p:ext uri="{BB962C8B-B14F-4D97-AF65-F5344CB8AC3E}">
        <p14:creationId xmlns:p14="http://schemas.microsoft.com/office/powerpoint/2010/main" val="341804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139B4-18EB-4D92-A4D4-06D681E139E0}" type="datetimeFigureOut">
              <a:rPr lang="en-US" smtClean="0"/>
              <a:pPr/>
              <a:t>2019-07-29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21F8C-0BD0-48FF-8A53-2BBB8373FC00}" type="slidenum">
              <a:rPr lang="en-US" smtClean="0"/>
              <a:pPr/>
              <a:t>‹#›</a:t>
            </a:fld>
            <a:endParaRPr lang="en-US"/>
          </a:p>
        </p:txBody>
      </p:sp>
    </p:spTree>
    <p:extLst>
      <p:ext uri="{BB962C8B-B14F-4D97-AF65-F5344CB8AC3E}">
        <p14:creationId xmlns:p14="http://schemas.microsoft.com/office/powerpoint/2010/main" val="424234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139B4-18EB-4D92-A4D4-06D681E139E0}" type="datetimeFigureOut">
              <a:rPr lang="en-US" smtClean="0"/>
              <a:pPr/>
              <a:t>2019-07-29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21F8C-0BD0-48FF-8A53-2BBB8373FC00}" type="slidenum">
              <a:rPr lang="en-US" smtClean="0"/>
              <a:pPr/>
              <a:t>‹#›</a:t>
            </a:fld>
            <a:endParaRPr lang="en-US"/>
          </a:p>
        </p:txBody>
      </p:sp>
    </p:spTree>
    <p:extLst>
      <p:ext uri="{BB962C8B-B14F-4D97-AF65-F5344CB8AC3E}">
        <p14:creationId xmlns:p14="http://schemas.microsoft.com/office/powerpoint/2010/main" val="377108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139B4-18EB-4D92-A4D4-06D681E139E0}" type="datetimeFigureOut">
              <a:rPr lang="en-US" smtClean="0"/>
              <a:pPr/>
              <a:t>2019-07-29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21F8C-0BD0-48FF-8A53-2BBB8373FC00}" type="slidenum">
              <a:rPr lang="en-US" smtClean="0"/>
              <a:pPr/>
              <a:t>‹#›</a:t>
            </a:fld>
            <a:endParaRPr lang="en-US"/>
          </a:p>
        </p:txBody>
      </p:sp>
    </p:spTree>
    <p:extLst>
      <p:ext uri="{BB962C8B-B14F-4D97-AF65-F5344CB8AC3E}">
        <p14:creationId xmlns:p14="http://schemas.microsoft.com/office/powerpoint/2010/main" val="269048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8139B4-18EB-4D92-A4D4-06D681E139E0}" type="datetimeFigureOut">
              <a:rPr lang="en-US" smtClean="0"/>
              <a:pPr/>
              <a:t>2019-07-29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21F8C-0BD0-48FF-8A53-2BBB8373FC00}" type="slidenum">
              <a:rPr lang="en-US" smtClean="0"/>
              <a:pPr/>
              <a:t>‹#›</a:t>
            </a:fld>
            <a:endParaRPr lang="en-US"/>
          </a:p>
        </p:txBody>
      </p:sp>
    </p:spTree>
    <p:extLst>
      <p:ext uri="{BB962C8B-B14F-4D97-AF65-F5344CB8AC3E}">
        <p14:creationId xmlns:p14="http://schemas.microsoft.com/office/powerpoint/2010/main" val="214562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8139B4-18EB-4D92-A4D4-06D681E139E0}" type="datetimeFigureOut">
              <a:rPr lang="en-US" smtClean="0"/>
              <a:pPr/>
              <a:t>2019-07-29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21F8C-0BD0-48FF-8A53-2BBB8373FC00}" type="slidenum">
              <a:rPr lang="en-US" smtClean="0"/>
              <a:pPr/>
              <a:t>‹#›</a:t>
            </a:fld>
            <a:endParaRPr lang="en-US"/>
          </a:p>
        </p:txBody>
      </p:sp>
    </p:spTree>
    <p:extLst>
      <p:ext uri="{BB962C8B-B14F-4D97-AF65-F5344CB8AC3E}">
        <p14:creationId xmlns:p14="http://schemas.microsoft.com/office/powerpoint/2010/main" val="215936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8139B4-18EB-4D92-A4D4-06D681E139E0}" type="datetimeFigureOut">
              <a:rPr lang="en-US" smtClean="0"/>
              <a:pPr/>
              <a:t>2019-07-29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21F8C-0BD0-48FF-8A53-2BBB8373FC00}" type="slidenum">
              <a:rPr lang="en-US" smtClean="0"/>
              <a:pPr/>
              <a:t>‹#›</a:t>
            </a:fld>
            <a:endParaRPr lang="en-US"/>
          </a:p>
        </p:txBody>
      </p:sp>
    </p:spTree>
    <p:extLst>
      <p:ext uri="{BB962C8B-B14F-4D97-AF65-F5344CB8AC3E}">
        <p14:creationId xmlns:p14="http://schemas.microsoft.com/office/powerpoint/2010/main" val="86099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8139B4-18EB-4D92-A4D4-06D681E139E0}" type="datetimeFigureOut">
              <a:rPr lang="en-US" smtClean="0"/>
              <a:pPr/>
              <a:t>2019-07-29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421F8C-0BD0-48FF-8A53-2BBB8373FC00}" type="slidenum">
              <a:rPr lang="en-US" smtClean="0"/>
              <a:pPr/>
              <a:t>‹#›</a:t>
            </a:fld>
            <a:endParaRPr lang="en-US"/>
          </a:p>
        </p:txBody>
      </p:sp>
    </p:spTree>
    <p:extLst>
      <p:ext uri="{BB962C8B-B14F-4D97-AF65-F5344CB8AC3E}">
        <p14:creationId xmlns:p14="http://schemas.microsoft.com/office/powerpoint/2010/main" val="258574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139B4-18EB-4D92-A4D4-06D681E139E0}" type="datetimeFigureOut">
              <a:rPr lang="en-US" smtClean="0"/>
              <a:pPr/>
              <a:t>2019-07-29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421F8C-0BD0-48FF-8A53-2BBB8373FC00}" type="slidenum">
              <a:rPr lang="en-US" smtClean="0"/>
              <a:pPr/>
              <a:t>‹#›</a:t>
            </a:fld>
            <a:endParaRPr lang="en-US"/>
          </a:p>
        </p:txBody>
      </p:sp>
    </p:spTree>
    <p:extLst>
      <p:ext uri="{BB962C8B-B14F-4D97-AF65-F5344CB8AC3E}">
        <p14:creationId xmlns:p14="http://schemas.microsoft.com/office/powerpoint/2010/main" val="72092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8139B4-18EB-4D92-A4D4-06D681E139E0}" type="datetimeFigureOut">
              <a:rPr lang="en-US" smtClean="0"/>
              <a:pPr/>
              <a:t>2019-07-29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21F8C-0BD0-48FF-8A53-2BBB8373FC00}" type="slidenum">
              <a:rPr lang="en-US" smtClean="0"/>
              <a:pPr/>
              <a:t>‹#›</a:t>
            </a:fld>
            <a:endParaRPr lang="en-US"/>
          </a:p>
        </p:txBody>
      </p:sp>
    </p:spTree>
    <p:extLst>
      <p:ext uri="{BB962C8B-B14F-4D97-AF65-F5344CB8AC3E}">
        <p14:creationId xmlns:p14="http://schemas.microsoft.com/office/powerpoint/2010/main" val="48927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8139B4-18EB-4D92-A4D4-06D681E139E0}" type="datetimeFigureOut">
              <a:rPr lang="en-US" smtClean="0"/>
              <a:pPr/>
              <a:t>2019-07-29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21F8C-0BD0-48FF-8A53-2BBB8373FC00}" type="slidenum">
              <a:rPr lang="en-US" smtClean="0"/>
              <a:pPr/>
              <a:t>‹#›</a:t>
            </a:fld>
            <a:endParaRPr lang="en-US"/>
          </a:p>
        </p:txBody>
      </p:sp>
    </p:spTree>
    <p:extLst>
      <p:ext uri="{BB962C8B-B14F-4D97-AF65-F5344CB8AC3E}">
        <p14:creationId xmlns:p14="http://schemas.microsoft.com/office/powerpoint/2010/main" val="81879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139B4-18EB-4D92-A4D4-06D681E139E0}" type="datetimeFigureOut">
              <a:rPr lang="en-US" smtClean="0"/>
              <a:pPr/>
              <a:t>2019-07-29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21F8C-0BD0-48FF-8A53-2BBB8373FC00}" type="slidenum">
              <a:rPr lang="en-US" smtClean="0"/>
              <a:pPr/>
              <a:t>‹#›</a:t>
            </a:fld>
            <a:endParaRPr lang="en-US"/>
          </a:p>
        </p:txBody>
      </p:sp>
    </p:spTree>
    <p:extLst>
      <p:ext uri="{BB962C8B-B14F-4D97-AF65-F5344CB8AC3E}">
        <p14:creationId xmlns:p14="http://schemas.microsoft.com/office/powerpoint/2010/main" val="33549401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hyperlink" Target="https://www.youtube.com/watch?v=ajGH5s93D7Q"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9858" y="3169550"/>
            <a:ext cx="9340061" cy="3155050"/>
          </a:xfrm>
          <a:solidFill>
            <a:schemeClr val="bg2"/>
          </a:solidFill>
        </p:spPr>
        <p:txBody>
          <a:bodyPr>
            <a:normAutofit fontScale="92500" lnSpcReduction="10000"/>
          </a:bodyPr>
          <a:lstStyle/>
          <a:p>
            <a:r>
              <a:rPr lang="en-US" sz="3000" b="1" dirty="0"/>
              <a:t>The Impact of Applying LabVIEW Simulation Platform in Teaching Power Electronic Course for Electrical Engineering Programs</a:t>
            </a:r>
          </a:p>
          <a:p>
            <a:endParaRPr lang="en-US" sz="1700" dirty="0"/>
          </a:p>
          <a:p>
            <a:r>
              <a:rPr lang="en-US" sz="1700" dirty="0"/>
              <a:t>Prof. Sameer </a:t>
            </a:r>
            <a:r>
              <a:rPr lang="en-US" sz="1700" dirty="0" err="1"/>
              <a:t>Khader</a:t>
            </a:r>
            <a:endParaRPr lang="en-US" sz="1700" dirty="0"/>
          </a:p>
          <a:p>
            <a:r>
              <a:rPr lang="en-US" sz="1700" dirty="0"/>
              <a:t>Dept. of Electrical Engineering</a:t>
            </a:r>
          </a:p>
          <a:p>
            <a:r>
              <a:rPr lang="en-US" sz="1700" dirty="0"/>
              <a:t>Sameer@ppu.edu</a:t>
            </a:r>
          </a:p>
          <a:p>
            <a:endParaRPr lang="en-US" dirty="0"/>
          </a:p>
          <a:p>
            <a:r>
              <a:rPr lang="en-US" sz="1700" b="1" dirty="0"/>
              <a:t>1/8/2019</a:t>
            </a:r>
          </a:p>
        </p:txBody>
      </p:sp>
      <p:pic>
        <p:nvPicPr>
          <p:cNvPr id="5" name="Picture 4">
            <a:extLst>
              <a:ext uri="{FF2B5EF4-FFF2-40B4-BE49-F238E27FC236}">
                <a16:creationId xmlns:a16="http://schemas.microsoft.com/office/drawing/2014/main" id="{2096DF7E-37B5-4A88-964F-E7A0B582F308}"/>
              </a:ext>
            </a:extLst>
          </p:cNvPr>
          <p:cNvPicPr>
            <a:picLocks noChangeAspect="1"/>
          </p:cNvPicPr>
          <p:nvPr/>
        </p:nvPicPr>
        <p:blipFill rotWithShape="1">
          <a:blip r:embed="rId2"/>
          <a:srcRect r="1336"/>
          <a:stretch/>
        </p:blipFill>
        <p:spPr>
          <a:xfrm>
            <a:off x="418854" y="0"/>
            <a:ext cx="11354291" cy="2763741"/>
          </a:xfrm>
          <a:prstGeom prst="rect">
            <a:avLst/>
          </a:prstGeom>
        </p:spPr>
      </p:pic>
    </p:spTree>
    <p:extLst>
      <p:ext uri="{BB962C8B-B14F-4D97-AF65-F5344CB8AC3E}">
        <p14:creationId xmlns:p14="http://schemas.microsoft.com/office/powerpoint/2010/main" val="301441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271849"/>
            <a:ext cx="9207843" cy="741405"/>
          </a:xfrm>
          <a:prstGeom prst="rect">
            <a:avLst/>
          </a:prstGeom>
          <a:solidFill>
            <a:schemeClr val="bg2"/>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lumMod val="75000"/>
                  </a:schemeClr>
                </a:solidFill>
              </a:rPr>
              <a:t>Simulation Tools for Teaching PE Course</a:t>
            </a:r>
          </a:p>
        </p:txBody>
      </p:sp>
      <p:graphicFrame>
        <p:nvGraphicFramePr>
          <p:cNvPr id="9" name="Diagram 8"/>
          <p:cNvGraphicFramePr/>
          <p:nvPr>
            <p:extLst>
              <p:ext uri="{D42A27DB-BD31-4B8C-83A1-F6EECF244321}">
                <p14:modId xmlns:p14="http://schemas.microsoft.com/office/powerpoint/2010/main" val="1611276220"/>
              </p:ext>
            </p:extLst>
          </p:nvPr>
        </p:nvGraphicFramePr>
        <p:xfrm>
          <a:off x="1092200" y="1176866"/>
          <a:ext cx="8610600" cy="5668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453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1" y="271849"/>
            <a:ext cx="7912100" cy="741405"/>
          </a:xfrm>
          <a:prstGeom prst="rect">
            <a:avLst/>
          </a:prstGeom>
          <a:solidFill>
            <a:schemeClr val="bg2"/>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lumMod val="75000"/>
                  </a:schemeClr>
                </a:solidFill>
              </a:rPr>
              <a:t>What is LabVIEW Simulation Platform ?</a:t>
            </a:r>
          </a:p>
        </p:txBody>
      </p:sp>
      <p:grpSp>
        <p:nvGrpSpPr>
          <p:cNvPr id="7" name="Group 6"/>
          <p:cNvGrpSpPr/>
          <p:nvPr/>
        </p:nvGrpSpPr>
        <p:grpSpPr>
          <a:xfrm>
            <a:off x="838200" y="1046480"/>
            <a:ext cx="6223000" cy="1192106"/>
            <a:chOff x="0" y="0"/>
            <a:chExt cx="6502401" cy="1192106"/>
          </a:xfrm>
        </p:grpSpPr>
        <p:sp>
          <p:nvSpPr>
            <p:cNvPr id="8" name="Rounded Rectangle 7"/>
            <p:cNvSpPr/>
            <p:nvPr/>
          </p:nvSpPr>
          <p:spPr>
            <a:xfrm>
              <a:off x="0" y="0"/>
              <a:ext cx="6502400" cy="119210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34913" y="34916"/>
              <a:ext cx="6467488" cy="1122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3200" b="1" kern="1200" dirty="0">
                  <a:solidFill>
                    <a:srgbClr val="FF0000"/>
                  </a:solidFill>
                </a:rPr>
                <a:t>Graphical System Design .</a:t>
              </a:r>
            </a:p>
          </p:txBody>
        </p:sp>
      </p:grpSp>
      <p:graphicFrame>
        <p:nvGraphicFramePr>
          <p:cNvPr id="13" name="Diagram 12"/>
          <p:cNvGraphicFramePr/>
          <p:nvPr>
            <p:extLst>
              <p:ext uri="{D42A27DB-BD31-4B8C-83A1-F6EECF244321}">
                <p14:modId xmlns:p14="http://schemas.microsoft.com/office/powerpoint/2010/main" val="693417483"/>
              </p:ext>
            </p:extLst>
          </p:nvPr>
        </p:nvGraphicFramePr>
        <p:xfrm>
          <a:off x="2743200" y="2271812"/>
          <a:ext cx="8128000" cy="4625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154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1" y="271849"/>
            <a:ext cx="7912100" cy="741405"/>
          </a:xfrm>
          <a:prstGeom prst="rect">
            <a:avLst/>
          </a:prstGeom>
          <a:solidFill>
            <a:schemeClr val="bg2"/>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lumMod val="75000"/>
                  </a:schemeClr>
                </a:solidFill>
              </a:rPr>
              <a:t>What is LabVIEW Simulation Platform ?</a:t>
            </a:r>
            <a:r>
              <a:rPr lang="en-US" sz="1600" b="1" dirty="0">
                <a:solidFill>
                  <a:schemeClr val="accent5">
                    <a:lumMod val="75000"/>
                  </a:schemeClr>
                </a:solidFill>
              </a:rPr>
              <a:t>.....cont’d</a:t>
            </a:r>
          </a:p>
        </p:txBody>
      </p:sp>
      <p:graphicFrame>
        <p:nvGraphicFramePr>
          <p:cNvPr id="9" name="Diagram 8"/>
          <p:cNvGraphicFramePr/>
          <p:nvPr>
            <p:extLst>
              <p:ext uri="{D42A27DB-BD31-4B8C-83A1-F6EECF244321}">
                <p14:modId xmlns:p14="http://schemas.microsoft.com/office/powerpoint/2010/main" val="3947240121"/>
              </p:ext>
            </p:extLst>
          </p:nvPr>
        </p:nvGraphicFramePr>
        <p:xfrm>
          <a:off x="1574800" y="13300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hlinkClick r:id="rId7"/>
          </p:cNvPr>
          <p:cNvPicPr>
            <a:picLocks noChangeAspect="1"/>
          </p:cNvPicPr>
          <p:nvPr/>
        </p:nvPicPr>
        <p:blipFill>
          <a:blip r:embed="rId8"/>
          <a:stretch>
            <a:fillRect/>
          </a:stretch>
        </p:blipFill>
        <p:spPr>
          <a:xfrm>
            <a:off x="8750301" y="261995"/>
            <a:ext cx="3048000" cy="1819275"/>
          </a:xfrm>
          <a:prstGeom prst="rect">
            <a:avLst/>
          </a:prstGeom>
        </p:spPr>
      </p:pic>
    </p:spTree>
    <p:extLst>
      <p:ext uri="{BB962C8B-B14F-4D97-AF65-F5344CB8AC3E}">
        <p14:creationId xmlns:p14="http://schemas.microsoft.com/office/powerpoint/2010/main" val="239936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1" y="271849"/>
            <a:ext cx="7912100" cy="741405"/>
          </a:xfrm>
          <a:prstGeom prst="rect">
            <a:avLst/>
          </a:prstGeom>
          <a:solidFill>
            <a:schemeClr val="bg2"/>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lumMod val="75000"/>
                  </a:schemeClr>
                </a:solidFill>
              </a:rPr>
              <a:t>What is LabVIEW Simulation Platform ?</a:t>
            </a:r>
            <a:r>
              <a:rPr lang="en-US" sz="1600" b="1" dirty="0">
                <a:solidFill>
                  <a:schemeClr val="accent5">
                    <a:lumMod val="75000"/>
                  </a:schemeClr>
                </a:solidFill>
              </a:rPr>
              <a:t>.....cont’d</a:t>
            </a:r>
          </a:p>
        </p:txBody>
      </p:sp>
      <p:graphicFrame>
        <p:nvGraphicFramePr>
          <p:cNvPr id="3" name="Diagram 2"/>
          <p:cNvGraphicFramePr/>
          <p:nvPr/>
        </p:nvGraphicFramePr>
        <p:xfrm>
          <a:off x="2349500" y="70654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1316335" y="1199912"/>
            <a:ext cx="7287724" cy="2992948"/>
          </a:xfrm>
          <a:prstGeom prst="rect">
            <a:avLst/>
          </a:prstGeom>
        </p:spPr>
      </p:pic>
      <p:pic>
        <p:nvPicPr>
          <p:cNvPr id="6" name="Picture 5"/>
          <p:cNvPicPr>
            <a:picLocks noChangeAspect="1"/>
          </p:cNvPicPr>
          <p:nvPr/>
        </p:nvPicPr>
        <p:blipFill>
          <a:blip r:embed="rId8"/>
          <a:stretch>
            <a:fillRect/>
          </a:stretch>
        </p:blipFill>
        <p:spPr>
          <a:xfrm>
            <a:off x="2349500" y="4315522"/>
            <a:ext cx="6793368" cy="1976680"/>
          </a:xfrm>
          <a:prstGeom prst="rect">
            <a:avLst/>
          </a:prstGeom>
        </p:spPr>
      </p:pic>
    </p:spTree>
    <p:extLst>
      <p:ext uri="{BB962C8B-B14F-4D97-AF65-F5344CB8AC3E}">
        <p14:creationId xmlns:p14="http://schemas.microsoft.com/office/powerpoint/2010/main" val="53407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1294" y="271849"/>
            <a:ext cx="8718394" cy="741405"/>
          </a:xfrm>
          <a:prstGeom prst="rect">
            <a:avLst/>
          </a:prstGeom>
          <a:solidFill>
            <a:schemeClr val="bg2"/>
          </a:solidFill>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lumMod val="75000"/>
                  </a:schemeClr>
                </a:solidFill>
              </a:rPr>
              <a:t>How LabVIEW being Adopted in Teaching PE Course ?</a:t>
            </a:r>
            <a:endParaRPr lang="en-US" sz="1600" b="1" dirty="0">
              <a:solidFill>
                <a:schemeClr val="accent5">
                  <a:lumMod val="75000"/>
                </a:schemeClr>
              </a:solidFill>
            </a:endParaRPr>
          </a:p>
        </p:txBody>
      </p:sp>
      <p:sp>
        <p:nvSpPr>
          <p:cNvPr id="7" name="Rectangle 11"/>
          <p:cNvSpPr>
            <a:spLocks noChangeArrowheads="1"/>
          </p:cNvSpPr>
          <p:nvPr/>
        </p:nvSpPr>
        <p:spPr bwMode="auto">
          <a:xfrm>
            <a:off x="4071937" y="12026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Diagram 9"/>
          <p:cNvGraphicFramePr/>
          <p:nvPr>
            <p:extLst>
              <p:ext uri="{D42A27DB-BD31-4B8C-83A1-F6EECF244321}">
                <p14:modId xmlns:p14="http://schemas.microsoft.com/office/powerpoint/2010/main" val="3909498959"/>
              </p:ext>
            </p:extLst>
          </p:nvPr>
        </p:nvGraphicFramePr>
        <p:xfrm>
          <a:off x="1551398" y="1294544"/>
          <a:ext cx="6596009" cy="4304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52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1294" y="271849"/>
            <a:ext cx="8718394" cy="741405"/>
          </a:xfrm>
          <a:prstGeom prst="rect">
            <a:avLst/>
          </a:prstGeom>
          <a:solidFill>
            <a:schemeClr val="bg2"/>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How LabVIEW being Adopted in Teaching PE Course ?...</a:t>
            </a:r>
            <a:r>
              <a:rPr lang="en-US" sz="1600" b="1" dirty="0">
                <a:solidFill>
                  <a:schemeClr val="accent5">
                    <a:lumMod val="75000"/>
                  </a:schemeClr>
                </a:solidFill>
              </a:rPr>
              <a:t>cont’d</a:t>
            </a:r>
          </a:p>
        </p:txBody>
      </p:sp>
      <p:graphicFrame>
        <p:nvGraphicFramePr>
          <p:cNvPr id="3" name="Diagram 2"/>
          <p:cNvGraphicFramePr/>
          <p:nvPr/>
        </p:nvGraphicFramePr>
        <p:xfrm>
          <a:off x="2349500" y="70654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11"/>
          <p:cNvSpPr>
            <a:spLocks noChangeArrowheads="1"/>
          </p:cNvSpPr>
          <p:nvPr/>
        </p:nvSpPr>
        <p:spPr bwMode="auto">
          <a:xfrm>
            <a:off x="4071937" y="12026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7"/>
          <a:stretch>
            <a:fillRect/>
          </a:stretch>
        </p:blipFill>
        <p:spPr>
          <a:xfrm>
            <a:off x="4977227" y="1456330"/>
            <a:ext cx="5000625" cy="1714500"/>
          </a:xfrm>
          <a:prstGeom prst="rect">
            <a:avLst/>
          </a:prstGeom>
        </p:spPr>
      </p:pic>
      <p:pic>
        <p:nvPicPr>
          <p:cNvPr id="6" name="Picture 5"/>
          <p:cNvPicPr>
            <a:picLocks noChangeAspect="1"/>
          </p:cNvPicPr>
          <p:nvPr/>
        </p:nvPicPr>
        <p:blipFill>
          <a:blip r:embed="rId8"/>
          <a:stretch>
            <a:fillRect/>
          </a:stretch>
        </p:blipFill>
        <p:spPr>
          <a:xfrm>
            <a:off x="885699" y="2511531"/>
            <a:ext cx="4091528" cy="3245005"/>
          </a:xfrm>
          <a:prstGeom prst="rect">
            <a:avLst/>
          </a:prstGeom>
        </p:spPr>
      </p:pic>
      <p:pic>
        <p:nvPicPr>
          <p:cNvPr id="8" name="Picture 7"/>
          <p:cNvPicPr>
            <a:picLocks noChangeAspect="1"/>
          </p:cNvPicPr>
          <p:nvPr/>
        </p:nvPicPr>
        <p:blipFill>
          <a:blip r:embed="rId9"/>
          <a:stretch>
            <a:fillRect/>
          </a:stretch>
        </p:blipFill>
        <p:spPr>
          <a:xfrm>
            <a:off x="5248689" y="3630963"/>
            <a:ext cx="4457700" cy="2924175"/>
          </a:xfrm>
          <a:prstGeom prst="rect">
            <a:avLst/>
          </a:prstGeom>
        </p:spPr>
      </p:pic>
      <p:sp>
        <p:nvSpPr>
          <p:cNvPr id="11" name="Title 1"/>
          <p:cNvSpPr txBox="1">
            <a:spLocks/>
          </p:cNvSpPr>
          <p:nvPr/>
        </p:nvSpPr>
        <p:spPr>
          <a:xfrm>
            <a:off x="1153971" y="1296999"/>
            <a:ext cx="3823256" cy="741405"/>
          </a:xfrm>
          <a:prstGeom prst="rect">
            <a:avLst/>
          </a:prstGeom>
          <a:solidFill>
            <a:schemeClr val="bg2"/>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SIMULATION PROCEDURE:</a:t>
            </a:r>
            <a:endParaRPr lang="en-US" sz="1600" b="1" dirty="0">
              <a:solidFill>
                <a:schemeClr val="accent5">
                  <a:lumMod val="75000"/>
                </a:schemeClr>
              </a:solidFill>
            </a:endParaRPr>
          </a:p>
        </p:txBody>
      </p:sp>
    </p:spTree>
    <p:extLst>
      <p:ext uri="{BB962C8B-B14F-4D97-AF65-F5344CB8AC3E}">
        <p14:creationId xmlns:p14="http://schemas.microsoft.com/office/powerpoint/2010/main" val="277671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1294" y="271849"/>
            <a:ext cx="8718394" cy="741405"/>
          </a:xfrm>
          <a:prstGeom prst="rect">
            <a:avLst/>
          </a:prstGeom>
          <a:solidFill>
            <a:schemeClr val="bg2"/>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How LabVIEW being Adopted in Teaching PE Course ?...</a:t>
            </a:r>
            <a:r>
              <a:rPr lang="en-US" sz="1600" b="1" dirty="0">
                <a:solidFill>
                  <a:schemeClr val="accent5">
                    <a:lumMod val="75000"/>
                  </a:schemeClr>
                </a:solidFill>
              </a:rPr>
              <a:t>cont’d</a:t>
            </a:r>
          </a:p>
        </p:txBody>
      </p:sp>
      <p:graphicFrame>
        <p:nvGraphicFramePr>
          <p:cNvPr id="3" name="Diagram 2"/>
          <p:cNvGraphicFramePr/>
          <p:nvPr/>
        </p:nvGraphicFramePr>
        <p:xfrm>
          <a:off x="2349500" y="70654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11"/>
          <p:cNvSpPr>
            <a:spLocks noChangeArrowheads="1"/>
          </p:cNvSpPr>
          <p:nvPr/>
        </p:nvSpPr>
        <p:spPr bwMode="auto">
          <a:xfrm>
            <a:off x="4071937" y="12026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itle 1"/>
          <p:cNvSpPr txBox="1">
            <a:spLocks/>
          </p:cNvSpPr>
          <p:nvPr/>
        </p:nvSpPr>
        <p:spPr>
          <a:xfrm>
            <a:off x="771294" y="1019102"/>
            <a:ext cx="8063181" cy="741405"/>
          </a:xfrm>
          <a:prstGeom prst="rect">
            <a:avLst/>
          </a:prstGeom>
          <a:solidFill>
            <a:schemeClr val="bg2"/>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Complete Control Module with Multi screens </a:t>
            </a:r>
            <a:endParaRPr lang="en-US" sz="1600" b="1" dirty="0">
              <a:solidFill>
                <a:schemeClr val="accent5">
                  <a:lumMod val="75000"/>
                </a:schemeClr>
              </a:solidFill>
            </a:endParaRPr>
          </a:p>
        </p:txBody>
      </p:sp>
      <p:pic>
        <p:nvPicPr>
          <p:cNvPr id="9" name="Picture 8"/>
          <p:cNvPicPr>
            <a:picLocks noChangeAspect="1"/>
          </p:cNvPicPr>
          <p:nvPr/>
        </p:nvPicPr>
        <p:blipFill>
          <a:blip r:embed="rId7"/>
          <a:stretch>
            <a:fillRect/>
          </a:stretch>
        </p:blipFill>
        <p:spPr>
          <a:xfrm>
            <a:off x="2956699" y="1608512"/>
            <a:ext cx="7211238" cy="5793740"/>
          </a:xfrm>
          <a:prstGeom prst="rect">
            <a:avLst/>
          </a:prstGeom>
        </p:spPr>
      </p:pic>
    </p:spTree>
    <p:extLst>
      <p:ext uri="{BB962C8B-B14F-4D97-AF65-F5344CB8AC3E}">
        <p14:creationId xmlns:p14="http://schemas.microsoft.com/office/powerpoint/2010/main" val="349516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1294" y="271849"/>
            <a:ext cx="8718394" cy="741405"/>
          </a:xfrm>
          <a:prstGeom prst="rect">
            <a:avLst/>
          </a:prstGeom>
          <a:solidFill>
            <a:schemeClr val="bg2"/>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Examples Using LabVIEW Platform </a:t>
            </a:r>
            <a:endParaRPr lang="en-US" sz="1600" b="1" dirty="0">
              <a:solidFill>
                <a:schemeClr val="accent5">
                  <a:lumMod val="75000"/>
                </a:schemeClr>
              </a:solidFill>
            </a:endParaRPr>
          </a:p>
        </p:txBody>
      </p:sp>
      <p:sp>
        <p:nvSpPr>
          <p:cNvPr id="7" name="Rectangle 11"/>
          <p:cNvSpPr>
            <a:spLocks noChangeArrowheads="1"/>
          </p:cNvSpPr>
          <p:nvPr/>
        </p:nvSpPr>
        <p:spPr bwMode="auto">
          <a:xfrm>
            <a:off x="4071937" y="12026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itle 1"/>
          <p:cNvSpPr txBox="1">
            <a:spLocks/>
          </p:cNvSpPr>
          <p:nvPr/>
        </p:nvSpPr>
        <p:spPr>
          <a:xfrm>
            <a:off x="771294" y="1193718"/>
            <a:ext cx="6911506" cy="396593"/>
          </a:xfrm>
          <a:prstGeom prst="rect">
            <a:avLst/>
          </a:prstGeom>
          <a:solidFill>
            <a:schemeClr val="bg2"/>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1- Simple PE Circuit ( </a:t>
            </a:r>
            <a:r>
              <a:rPr lang="en-US" sz="2900" b="1" dirty="0">
                <a:solidFill>
                  <a:schemeClr val="accent2">
                    <a:lumMod val="75000"/>
                  </a:schemeClr>
                </a:solidFill>
              </a:rPr>
              <a:t>Rectifier- Bridge Circuit</a:t>
            </a:r>
            <a:r>
              <a:rPr lang="en-US" sz="2900" b="1" dirty="0">
                <a:solidFill>
                  <a:schemeClr val="accent5">
                    <a:lumMod val="75000"/>
                  </a:schemeClr>
                </a:solidFill>
              </a:rPr>
              <a:t>)</a:t>
            </a:r>
            <a:endParaRPr lang="en-US" sz="1600" b="1" dirty="0">
              <a:solidFill>
                <a:schemeClr val="accent5">
                  <a:lumMod val="75000"/>
                </a:schemeClr>
              </a:solidFill>
            </a:endParaRPr>
          </a:p>
        </p:txBody>
      </p:sp>
      <p:pic>
        <p:nvPicPr>
          <p:cNvPr id="2" name="Picture 1"/>
          <p:cNvPicPr>
            <a:picLocks noChangeAspect="1"/>
          </p:cNvPicPr>
          <p:nvPr/>
        </p:nvPicPr>
        <p:blipFill>
          <a:blip r:embed="rId2"/>
          <a:stretch>
            <a:fillRect/>
          </a:stretch>
        </p:blipFill>
        <p:spPr>
          <a:xfrm>
            <a:off x="6131169" y="1779691"/>
            <a:ext cx="6302798" cy="3510714"/>
          </a:xfrm>
          <a:prstGeom prst="rect">
            <a:avLst/>
          </a:prstGeom>
        </p:spPr>
      </p:pic>
      <p:pic>
        <p:nvPicPr>
          <p:cNvPr id="9" name="Picture 8"/>
          <p:cNvPicPr>
            <a:picLocks noChangeAspect="1"/>
          </p:cNvPicPr>
          <p:nvPr/>
        </p:nvPicPr>
        <p:blipFill>
          <a:blip r:embed="rId3"/>
          <a:stretch>
            <a:fillRect/>
          </a:stretch>
        </p:blipFill>
        <p:spPr>
          <a:xfrm>
            <a:off x="121978" y="2745259"/>
            <a:ext cx="5631748" cy="3920919"/>
          </a:xfrm>
          <a:prstGeom prst="rect">
            <a:avLst/>
          </a:prstGeom>
        </p:spPr>
      </p:pic>
      <p:sp>
        <p:nvSpPr>
          <p:cNvPr id="10" name="TextBox 9"/>
          <p:cNvSpPr txBox="1"/>
          <p:nvPr/>
        </p:nvSpPr>
        <p:spPr>
          <a:xfrm>
            <a:off x="2504747" y="5664963"/>
            <a:ext cx="1668855" cy="369332"/>
          </a:xfrm>
          <a:prstGeom prst="rect">
            <a:avLst/>
          </a:prstGeom>
          <a:solidFill>
            <a:schemeClr val="accent3">
              <a:lumMod val="20000"/>
              <a:lumOff val="80000"/>
            </a:schemeClr>
          </a:solidFill>
        </p:spPr>
        <p:txBody>
          <a:bodyPr wrap="none" rtlCol="0">
            <a:spAutoFit/>
          </a:bodyPr>
          <a:lstStyle/>
          <a:p>
            <a:r>
              <a:rPr lang="en-US" dirty="0"/>
              <a:t>Multisim Circuit</a:t>
            </a:r>
          </a:p>
        </p:txBody>
      </p:sp>
      <p:sp>
        <p:nvSpPr>
          <p:cNvPr id="12" name="TextBox 11"/>
          <p:cNvSpPr txBox="1"/>
          <p:nvPr/>
        </p:nvSpPr>
        <p:spPr>
          <a:xfrm>
            <a:off x="8499082" y="5664963"/>
            <a:ext cx="1883272" cy="369332"/>
          </a:xfrm>
          <a:prstGeom prst="rect">
            <a:avLst/>
          </a:prstGeom>
          <a:solidFill>
            <a:schemeClr val="accent3">
              <a:lumMod val="20000"/>
              <a:lumOff val="80000"/>
            </a:schemeClr>
          </a:solidFill>
        </p:spPr>
        <p:txBody>
          <a:bodyPr wrap="none" rtlCol="0">
            <a:spAutoFit/>
          </a:bodyPr>
          <a:lstStyle/>
          <a:p>
            <a:r>
              <a:rPr lang="en-US" dirty="0"/>
              <a:t>LabVIEW Platform</a:t>
            </a:r>
          </a:p>
        </p:txBody>
      </p:sp>
      <p:sp>
        <p:nvSpPr>
          <p:cNvPr id="13" name="Left-Right Arrow 12"/>
          <p:cNvSpPr/>
          <p:nvPr/>
        </p:nvSpPr>
        <p:spPr>
          <a:xfrm>
            <a:off x="5879540" y="3852625"/>
            <a:ext cx="906895" cy="3165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728367" y="3483293"/>
            <a:ext cx="1209242" cy="369332"/>
          </a:xfrm>
          <a:prstGeom prst="rect">
            <a:avLst/>
          </a:prstGeom>
          <a:noFill/>
        </p:spPr>
        <p:txBody>
          <a:bodyPr wrap="none" rtlCol="0">
            <a:spAutoFit/>
          </a:bodyPr>
          <a:lstStyle/>
          <a:p>
            <a:r>
              <a:rPr lang="en-US" dirty="0"/>
              <a:t>Interaction</a:t>
            </a:r>
          </a:p>
        </p:txBody>
      </p:sp>
      <p:sp>
        <p:nvSpPr>
          <p:cNvPr id="16" name="Right Brace 15"/>
          <p:cNvSpPr/>
          <p:nvPr/>
        </p:nvSpPr>
        <p:spPr>
          <a:xfrm rot="16200000">
            <a:off x="10021474" y="125131"/>
            <a:ext cx="721760" cy="25873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9761831" y="597274"/>
            <a:ext cx="1291700" cy="369332"/>
          </a:xfrm>
          <a:prstGeom prst="rect">
            <a:avLst/>
          </a:prstGeom>
          <a:solidFill>
            <a:schemeClr val="accent1">
              <a:lumMod val="20000"/>
              <a:lumOff val="80000"/>
            </a:schemeClr>
          </a:solidFill>
        </p:spPr>
        <p:txBody>
          <a:bodyPr wrap="none" rtlCol="0">
            <a:spAutoFit/>
          </a:bodyPr>
          <a:lstStyle/>
          <a:p>
            <a:r>
              <a:rPr lang="en-US" dirty="0"/>
              <a:t>Monitoring </a:t>
            </a:r>
          </a:p>
        </p:txBody>
      </p:sp>
      <p:sp>
        <p:nvSpPr>
          <p:cNvPr id="19" name="Rectangular Callout 18"/>
          <p:cNvSpPr/>
          <p:nvPr/>
        </p:nvSpPr>
        <p:spPr>
          <a:xfrm>
            <a:off x="4227047" y="1862708"/>
            <a:ext cx="1402552" cy="674094"/>
          </a:xfrm>
          <a:prstGeom prst="wedgeRectCallout">
            <a:avLst>
              <a:gd name="adj1" fmla="val 71143"/>
              <a:gd name="adj2" fmla="val 19090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Input/output communications</a:t>
            </a:r>
          </a:p>
        </p:txBody>
      </p:sp>
    </p:spTree>
    <p:extLst>
      <p:ext uri="{BB962C8B-B14F-4D97-AF65-F5344CB8AC3E}">
        <p14:creationId xmlns:p14="http://schemas.microsoft.com/office/powerpoint/2010/main" val="49557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7363" y="-31729"/>
            <a:ext cx="8718394" cy="586155"/>
          </a:xfrm>
          <a:prstGeom prst="rect">
            <a:avLst/>
          </a:prstGeom>
          <a:solidFill>
            <a:schemeClr val="bg2"/>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Examples Using LabVIEW Platform -</a:t>
            </a:r>
            <a:r>
              <a:rPr lang="en-US" sz="3200" b="1" dirty="0">
                <a:solidFill>
                  <a:schemeClr val="accent5">
                    <a:lumMod val="75000"/>
                  </a:schemeClr>
                </a:solidFill>
              </a:rPr>
              <a:t>Results  </a:t>
            </a:r>
            <a:r>
              <a:rPr lang="en-US" sz="3200" b="1" dirty="0">
                <a:solidFill>
                  <a:schemeClr val="accent2">
                    <a:lumMod val="75000"/>
                  </a:schemeClr>
                </a:solidFill>
              </a:rPr>
              <a:t>( Rectifier- Bridge Circuit)</a:t>
            </a:r>
            <a:endParaRPr lang="en-US" sz="1800" b="1" dirty="0">
              <a:solidFill>
                <a:schemeClr val="accent2">
                  <a:lumMod val="75000"/>
                </a:schemeClr>
              </a:solidFill>
            </a:endParaRPr>
          </a:p>
          <a:p>
            <a:endParaRPr lang="en-US" sz="1600" b="1" dirty="0">
              <a:solidFill>
                <a:schemeClr val="accent5">
                  <a:lumMod val="75000"/>
                </a:schemeClr>
              </a:solidFill>
            </a:endParaRPr>
          </a:p>
        </p:txBody>
      </p:sp>
      <p:sp>
        <p:nvSpPr>
          <p:cNvPr id="7" name="Rectangle 11"/>
          <p:cNvSpPr>
            <a:spLocks noChangeArrowheads="1"/>
          </p:cNvSpPr>
          <p:nvPr/>
        </p:nvSpPr>
        <p:spPr bwMode="auto">
          <a:xfrm>
            <a:off x="4071937" y="12026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2"/>
          <a:stretch>
            <a:fillRect/>
          </a:stretch>
        </p:blipFill>
        <p:spPr>
          <a:xfrm>
            <a:off x="672245" y="492372"/>
            <a:ext cx="10753725" cy="6181725"/>
          </a:xfrm>
          <a:prstGeom prst="rect">
            <a:avLst/>
          </a:prstGeom>
        </p:spPr>
      </p:pic>
    </p:spTree>
    <p:extLst>
      <p:ext uri="{BB962C8B-B14F-4D97-AF65-F5344CB8AC3E}">
        <p14:creationId xmlns:p14="http://schemas.microsoft.com/office/powerpoint/2010/main" val="197878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1294" y="1"/>
            <a:ext cx="8718394" cy="410308"/>
          </a:xfrm>
          <a:prstGeom prst="rect">
            <a:avLst/>
          </a:prstGeom>
          <a:solidFill>
            <a:schemeClr val="bg2"/>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Examples Using LabVIEW Platform- </a:t>
            </a:r>
            <a:r>
              <a:rPr lang="en-US" sz="3200" b="1" dirty="0">
                <a:solidFill>
                  <a:schemeClr val="accent2">
                    <a:lumMod val="75000"/>
                  </a:schemeClr>
                </a:solidFill>
              </a:rPr>
              <a:t>Frequency Analyzer</a:t>
            </a:r>
            <a:endParaRPr lang="en-US" sz="1600" b="1" dirty="0">
              <a:solidFill>
                <a:schemeClr val="accent2">
                  <a:lumMod val="75000"/>
                </a:schemeClr>
              </a:solidFill>
            </a:endParaRPr>
          </a:p>
        </p:txBody>
      </p:sp>
      <p:sp>
        <p:nvSpPr>
          <p:cNvPr id="7" name="Rectangle 11"/>
          <p:cNvSpPr>
            <a:spLocks noChangeArrowheads="1"/>
          </p:cNvSpPr>
          <p:nvPr/>
        </p:nvSpPr>
        <p:spPr bwMode="auto">
          <a:xfrm>
            <a:off x="4071937" y="12026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2"/>
          <a:stretch>
            <a:fillRect/>
          </a:stretch>
        </p:blipFill>
        <p:spPr>
          <a:xfrm>
            <a:off x="1453663" y="410310"/>
            <a:ext cx="7788324" cy="6178060"/>
          </a:xfrm>
          <a:prstGeom prst="rect">
            <a:avLst/>
          </a:prstGeom>
        </p:spPr>
      </p:pic>
    </p:spTree>
    <p:extLst>
      <p:ext uri="{BB962C8B-B14F-4D97-AF65-F5344CB8AC3E}">
        <p14:creationId xmlns:p14="http://schemas.microsoft.com/office/powerpoint/2010/main" val="59208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5611"/>
            <a:ext cx="6588211" cy="665077"/>
          </a:xfrm>
          <a:solidFill>
            <a:schemeClr val="bg2"/>
          </a:solidFill>
        </p:spPr>
        <p:txBody>
          <a:bodyPr>
            <a:normAutofit fontScale="90000"/>
          </a:bodyPr>
          <a:lstStyle/>
          <a:p>
            <a:r>
              <a:rPr lang="en-US" b="1" dirty="0">
                <a:solidFill>
                  <a:schemeClr val="accent1">
                    <a:lumMod val="50000"/>
                  </a:schemeClr>
                </a:solidFill>
              </a:rPr>
              <a:t>Outline</a:t>
            </a:r>
          </a:p>
        </p:txBody>
      </p:sp>
      <p:sp>
        <p:nvSpPr>
          <p:cNvPr id="3" name="Content Placeholder 2"/>
          <p:cNvSpPr>
            <a:spLocks noGrp="1"/>
          </p:cNvSpPr>
          <p:nvPr>
            <p:ph idx="1"/>
          </p:nvPr>
        </p:nvSpPr>
        <p:spPr/>
        <p:txBody>
          <a:bodyPr>
            <a:normAutofit lnSpcReduction="10000"/>
          </a:bodyPr>
          <a:lstStyle/>
          <a:p>
            <a:r>
              <a:rPr lang="en-US" dirty="0">
                <a:solidFill>
                  <a:schemeClr val="accent5">
                    <a:lumMod val="75000"/>
                  </a:schemeClr>
                </a:solidFill>
              </a:rPr>
              <a:t>What is Power Electronics (PE) Course?</a:t>
            </a:r>
          </a:p>
          <a:p>
            <a:r>
              <a:rPr lang="en-US" dirty="0">
                <a:solidFill>
                  <a:schemeClr val="accent5">
                    <a:lumMod val="75000"/>
                  </a:schemeClr>
                </a:solidFill>
              </a:rPr>
              <a:t>The Applications of PE</a:t>
            </a:r>
          </a:p>
          <a:p>
            <a:r>
              <a:rPr lang="en-US" dirty="0">
                <a:solidFill>
                  <a:schemeClr val="accent5">
                    <a:lumMod val="75000"/>
                  </a:schemeClr>
                </a:solidFill>
              </a:rPr>
              <a:t>The Importance of PE for Electrical Engineering Students</a:t>
            </a:r>
          </a:p>
          <a:p>
            <a:r>
              <a:rPr lang="en-US" dirty="0">
                <a:solidFill>
                  <a:schemeClr val="accent5">
                    <a:lumMod val="75000"/>
                  </a:schemeClr>
                </a:solidFill>
              </a:rPr>
              <a:t>Simulation Tools for Teaching PE</a:t>
            </a:r>
          </a:p>
          <a:p>
            <a:r>
              <a:rPr lang="en-US" dirty="0">
                <a:solidFill>
                  <a:schemeClr val="accent5">
                    <a:lumMod val="75000"/>
                  </a:schemeClr>
                </a:solidFill>
              </a:rPr>
              <a:t>What is LabVIEW Simulation Platform</a:t>
            </a:r>
          </a:p>
          <a:p>
            <a:r>
              <a:rPr lang="en-US" dirty="0">
                <a:solidFill>
                  <a:schemeClr val="accent5">
                    <a:lumMod val="75000"/>
                  </a:schemeClr>
                </a:solidFill>
              </a:rPr>
              <a:t>How LabVIEW being Adopted in Teaching PE Course</a:t>
            </a:r>
          </a:p>
          <a:p>
            <a:r>
              <a:rPr lang="en-US" dirty="0">
                <a:solidFill>
                  <a:schemeClr val="accent5">
                    <a:lumMod val="75000"/>
                  </a:schemeClr>
                </a:solidFill>
              </a:rPr>
              <a:t>Examples Using LabVIEW Platform</a:t>
            </a:r>
          </a:p>
          <a:p>
            <a:r>
              <a:rPr lang="en-US" dirty="0">
                <a:solidFill>
                  <a:schemeClr val="accent5">
                    <a:lumMod val="75000"/>
                  </a:schemeClr>
                </a:solidFill>
              </a:rPr>
              <a:t>Students Evaluation &amp; Feedbacks</a:t>
            </a:r>
          </a:p>
          <a:p>
            <a:r>
              <a:rPr lang="en-US" dirty="0">
                <a:solidFill>
                  <a:schemeClr val="accent5">
                    <a:lumMod val="75000"/>
                  </a:schemeClr>
                </a:solidFill>
              </a:rPr>
              <a:t>Summary &amp; Recommendation</a:t>
            </a:r>
          </a:p>
        </p:txBody>
      </p:sp>
    </p:spTree>
    <p:extLst>
      <p:ext uri="{BB962C8B-B14F-4D97-AF65-F5344CB8AC3E}">
        <p14:creationId xmlns:p14="http://schemas.microsoft.com/office/powerpoint/2010/main" val="4259229123"/>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1294" y="86068"/>
            <a:ext cx="8718394" cy="546977"/>
          </a:xfrm>
          <a:prstGeom prst="rect">
            <a:avLst/>
          </a:prstGeom>
          <a:solidFill>
            <a:schemeClr val="bg2"/>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Examples Using LabVIEW Platform -</a:t>
            </a:r>
            <a:r>
              <a:rPr lang="en-US" sz="3200" b="1" dirty="0">
                <a:solidFill>
                  <a:schemeClr val="accent5">
                    <a:lumMod val="75000"/>
                  </a:schemeClr>
                </a:solidFill>
              </a:rPr>
              <a:t>Results  ( </a:t>
            </a:r>
            <a:r>
              <a:rPr lang="en-US" sz="1900" b="1" dirty="0">
                <a:solidFill>
                  <a:schemeClr val="accent5">
                    <a:lumMod val="75000"/>
                  </a:schemeClr>
                </a:solidFill>
              </a:rPr>
              <a:t>Frequency Analyzer</a:t>
            </a:r>
            <a:r>
              <a:rPr lang="en-US" sz="3200" b="1" dirty="0">
                <a:solidFill>
                  <a:schemeClr val="accent5">
                    <a:lumMod val="75000"/>
                  </a:schemeClr>
                </a:solidFill>
              </a:rPr>
              <a:t>)</a:t>
            </a:r>
            <a:endParaRPr lang="en-US" sz="1800" b="1" dirty="0">
              <a:solidFill>
                <a:schemeClr val="accent5">
                  <a:lumMod val="75000"/>
                </a:schemeClr>
              </a:solidFill>
            </a:endParaRPr>
          </a:p>
          <a:p>
            <a:endParaRPr lang="en-US" sz="1600" b="1" dirty="0">
              <a:solidFill>
                <a:schemeClr val="accent5">
                  <a:lumMod val="75000"/>
                </a:schemeClr>
              </a:solidFill>
            </a:endParaRPr>
          </a:p>
        </p:txBody>
      </p:sp>
      <p:sp>
        <p:nvSpPr>
          <p:cNvPr id="7" name="Rectangle 11"/>
          <p:cNvSpPr>
            <a:spLocks noChangeArrowheads="1"/>
          </p:cNvSpPr>
          <p:nvPr/>
        </p:nvSpPr>
        <p:spPr bwMode="auto">
          <a:xfrm>
            <a:off x="4071937" y="12026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2"/>
          <a:stretch>
            <a:fillRect/>
          </a:stretch>
        </p:blipFill>
        <p:spPr>
          <a:xfrm>
            <a:off x="518356" y="0"/>
            <a:ext cx="11155288" cy="6858000"/>
          </a:xfrm>
          <a:prstGeom prst="rect">
            <a:avLst/>
          </a:prstGeom>
        </p:spPr>
      </p:pic>
    </p:spTree>
    <p:extLst>
      <p:ext uri="{BB962C8B-B14F-4D97-AF65-F5344CB8AC3E}">
        <p14:creationId xmlns:p14="http://schemas.microsoft.com/office/powerpoint/2010/main" val="88746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1294" y="1"/>
            <a:ext cx="8718394" cy="298649"/>
          </a:xfrm>
          <a:prstGeom prst="rect">
            <a:avLst/>
          </a:prstGeom>
          <a:solidFill>
            <a:schemeClr val="bg2"/>
          </a:solidFill>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Examples Using LabVIEW Platform- </a:t>
            </a:r>
            <a:r>
              <a:rPr lang="en-US" sz="3200" b="1" dirty="0">
                <a:solidFill>
                  <a:schemeClr val="accent2">
                    <a:lumMod val="75000"/>
                  </a:schemeClr>
                </a:solidFill>
              </a:rPr>
              <a:t>DC to DC Converter- Chopper</a:t>
            </a:r>
            <a:endParaRPr lang="en-US" sz="1600" b="1" dirty="0">
              <a:solidFill>
                <a:schemeClr val="accent2">
                  <a:lumMod val="75000"/>
                </a:schemeClr>
              </a:solidFill>
            </a:endParaRPr>
          </a:p>
        </p:txBody>
      </p:sp>
      <p:pic>
        <p:nvPicPr>
          <p:cNvPr id="2" name="Picture 1"/>
          <p:cNvPicPr>
            <a:picLocks noChangeAspect="1"/>
          </p:cNvPicPr>
          <p:nvPr/>
        </p:nvPicPr>
        <p:blipFill>
          <a:blip r:embed="rId2"/>
          <a:stretch>
            <a:fillRect/>
          </a:stretch>
        </p:blipFill>
        <p:spPr>
          <a:xfrm>
            <a:off x="282415" y="55484"/>
            <a:ext cx="7697464" cy="3777805"/>
          </a:xfrm>
          <a:prstGeom prst="rect">
            <a:avLst/>
          </a:prstGeom>
        </p:spPr>
      </p:pic>
      <p:pic>
        <p:nvPicPr>
          <p:cNvPr id="3" name="Picture 2"/>
          <p:cNvPicPr>
            <a:picLocks noChangeAspect="1"/>
          </p:cNvPicPr>
          <p:nvPr/>
        </p:nvPicPr>
        <p:blipFill>
          <a:blip r:embed="rId3"/>
          <a:stretch>
            <a:fillRect/>
          </a:stretch>
        </p:blipFill>
        <p:spPr>
          <a:xfrm>
            <a:off x="4139162" y="3517021"/>
            <a:ext cx="8129967" cy="3201045"/>
          </a:xfrm>
          <a:prstGeom prst="rect">
            <a:avLst/>
          </a:prstGeom>
        </p:spPr>
      </p:pic>
      <p:pic>
        <p:nvPicPr>
          <p:cNvPr id="6" name="Picture 5"/>
          <p:cNvPicPr>
            <a:picLocks noChangeAspect="1"/>
          </p:cNvPicPr>
          <p:nvPr/>
        </p:nvPicPr>
        <p:blipFill>
          <a:blip r:embed="rId4"/>
          <a:stretch>
            <a:fillRect/>
          </a:stretch>
        </p:blipFill>
        <p:spPr>
          <a:xfrm>
            <a:off x="7979879" y="553559"/>
            <a:ext cx="4010738" cy="1835700"/>
          </a:xfrm>
          <a:prstGeom prst="rect">
            <a:avLst/>
          </a:prstGeom>
        </p:spPr>
      </p:pic>
      <p:sp>
        <p:nvSpPr>
          <p:cNvPr id="7" name="TextBox 6"/>
          <p:cNvSpPr txBox="1"/>
          <p:nvPr/>
        </p:nvSpPr>
        <p:spPr>
          <a:xfrm>
            <a:off x="9009888" y="2532509"/>
            <a:ext cx="2237151" cy="646331"/>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pPr algn="ctr"/>
            <a:r>
              <a:rPr lang="en-US" dirty="0"/>
              <a:t>Electrical circuit</a:t>
            </a:r>
          </a:p>
          <a:p>
            <a:pPr algn="ctr"/>
            <a:r>
              <a:rPr lang="en-US" dirty="0"/>
              <a:t>(Buck-Boost Chopper)</a:t>
            </a:r>
          </a:p>
        </p:txBody>
      </p:sp>
      <p:sp>
        <p:nvSpPr>
          <p:cNvPr id="8" name="TextBox 7"/>
          <p:cNvSpPr txBox="1"/>
          <p:nvPr/>
        </p:nvSpPr>
        <p:spPr>
          <a:xfrm>
            <a:off x="1286256" y="4304845"/>
            <a:ext cx="1066318" cy="369332"/>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r>
              <a:rPr lang="en-US" dirty="0"/>
              <a:t>Multisim </a:t>
            </a:r>
          </a:p>
        </p:txBody>
      </p:sp>
      <p:sp>
        <p:nvSpPr>
          <p:cNvPr id="9" name="TextBox 8"/>
          <p:cNvSpPr txBox="1"/>
          <p:nvPr/>
        </p:nvSpPr>
        <p:spPr>
          <a:xfrm>
            <a:off x="3064829" y="5964935"/>
            <a:ext cx="1074333" cy="369332"/>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r>
              <a:rPr lang="en-US" dirty="0"/>
              <a:t>LabVIEW </a:t>
            </a:r>
          </a:p>
        </p:txBody>
      </p:sp>
      <p:sp>
        <p:nvSpPr>
          <p:cNvPr id="10" name="Left Arrow 9"/>
          <p:cNvSpPr/>
          <p:nvPr/>
        </p:nvSpPr>
        <p:spPr>
          <a:xfrm>
            <a:off x="8136041" y="2644168"/>
            <a:ext cx="573024" cy="2316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2637672">
            <a:off x="1883461" y="5207266"/>
            <a:ext cx="1249421" cy="3082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73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1294" y="86068"/>
            <a:ext cx="8718394" cy="546977"/>
          </a:xfrm>
          <a:prstGeom prst="rect">
            <a:avLst/>
          </a:prstGeom>
          <a:solidFill>
            <a:schemeClr val="bg2"/>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Examples Using LabVIEW Platform -</a:t>
            </a:r>
            <a:r>
              <a:rPr lang="en-US" sz="3200" b="1" dirty="0">
                <a:solidFill>
                  <a:schemeClr val="accent5">
                    <a:lumMod val="75000"/>
                  </a:schemeClr>
                </a:solidFill>
              </a:rPr>
              <a:t>Results  ( </a:t>
            </a:r>
            <a:r>
              <a:rPr lang="en-US" sz="1900" b="1" dirty="0">
                <a:solidFill>
                  <a:schemeClr val="accent5">
                    <a:lumMod val="75000"/>
                  </a:schemeClr>
                </a:solidFill>
              </a:rPr>
              <a:t>Dc-DC Converter</a:t>
            </a:r>
            <a:r>
              <a:rPr lang="en-US" sz="3200" b="1" dirty="0">
                <a:solidFill>
                  <a:schemeClr val="accent5">
                    <a:lumMod val="75000"/>
                  </a:schemeClr>
                </a:solidFill>
              </a:rPr>
              <a:t>)</a:t>
            </a:r>
            <a:endParaRPr lang="en-US" sz="1800" b="1" dirty="0">
              <a:solidFill>
                <a:schemeClr val="accent5">
                  <a:lumMod val="75000"/>
                </a:schemeClr>
              </a:solidFill>
            </a:endParaRPr>
          </a:p>
          <a:p>
            <a:endParaRPr lang="en-US" sz="1600" b="1" dirty="0">
              <a:solidFill>
                <a:schemeClr val="accent5">
                  <a:lumMod val="75000"/>
                </a:schemeClr>
              </a:solidFill>
            </a:endParaRPr>
          </a:p>
        </p:txBody>
      </p:sp>
      <p:pic>
        <p:nvPicPr>
          <p:cNvPr id="4" name="Picture 3"/>
          <p:cNvPicPr>
            <a:picLocks noChangeAspect="1"/>
          </p:cNvPicPr>
          <p:nvPr/>
        </p:nvPicPr>
        <p:blipFill>
          <a:blip r:embed="rId2"/>
          <a:stretch>
            <a:fillRect/>
          </a:stretch>
        </p:blipFill>
        <p:spPr>
          <a:xfrm>
            <a:off x="90487" y="704850"/>
            <a:ext cx="12011025" cy="5448300"/>
          </a:xfrm>
          <a:prstGeom prst="rect">
            <a:avLst/>
          </a:prstGeom>
        </p:spPr>
      </p:pic>
    </p:spTree>
    <p:extLst>
      <p:ext uri="{BB962C8B-B14F-4D97-AF65-F5344CB8AC3E}">
        <p14:creationId xmlns:p14="http://schemas.microsoft.com/office/powerpoint/2010/main" val="321063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1294" y="1"/>
            <a:ext cx="8718394" cy="298649"/>
          </a:xfrm>
          <a:prstGeom prst="rect">
            <a:avLst/>
          </a:prstGeom>
          <a:solidFill>
            <a:schemeClr val="bg2"/>
          </a:solidFill>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Examples Using LabVIEW Platform- </a:t>
            </a:r>
            <a:r>
              <a:rPr lang="en-US" sz="3200" b="1" dirty="0" err="1">
                <a:solidFill>
                  <a:schemeClr val="accent2">
                    <a:lumMod val="75000"/>
                  </a:schemeClr>
                </a:solidFill>
              </a:rPr>
              <a:t>Thyristor</a:t>
            </a:r>
            <a:r>
              <a:rPr lang="en-US" sz="3200" b="1" dirty="0">
                <a:solidFill>
                  <a:schemeClr val="accent2">
                    <a:lumMod val="75000"/>
                  </a:schemeClr>
                </a:solidFill>
              </a:rPr>
              <a:t> Control</a:t>
            </a:r>
            <a:endParaRPr lang="en-US" sz="16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4645152" y="2863596"/>
            <a:ext cx="6705600" cy="3886200"/>
          </a:xfrm>
          <a:prstGeom prst="rect">
            <a:avLst/>
          </a:prstGeom>
        </p:spPr>
      </p:pic>
      <p:pic>
        <p:nvPicPr>
          <p:cNvPr id="11" name="Picture 10"/>
          <p:cNvPicPr>
            <a:picLocks noChangeAspect="1"/>
          </p:cNvPicPr>
          <p:nvPr/>
        </p:nvPicPr>
        <p:blipFill>
          <a:blip r:embed="rId3"/>
          <a:stretch>
            <a:fillRect/>
          </a:stretch>
        </p:blipFill>
        <p:spPr>
          <a:xfrm>
            <a:off x="771294" y="595896"/>
            <a:ext cx="3542963" cy="4210800"/>
          </a:xfrm>
          <a:prstGeom prst="rect">
            <a:avLst/>
          </a:prstGeom>
        </p:spPr>
      </p:pic>
    </p:spTree>
    <p:extLst>
      <p:ext uri="{BB962C8B-B14F-4D97-AF65-F5344CB8AC3E}">
        <p14:creationId xmlns:p14="http://schemas.microsoft.com/office/powerpoint/2010/main" val="41540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1294" y="86068"/>
            <a:ext cx="8718394" cy="546977"/>
          </a:xfrm>
          <a:prstGeom prst="rect">
            <a:avLst/>
          </a:prstGeom>
          <a:solidFill>
            <a:schemeClr val="bg2"/>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Examples Using LabVIEW Platform -</a:t>
            </a:r>
            <a:r>
              <a:rPr lang="en-US" sz="3200" b="1" dirty="0">
                <a:solidFill>
                  <a:schemeClr val="accent5">
                    <a:lumMod val="75000"/>
                  </a:schemeClr>
                </a:solidFill>
              </a:rPr>
              <a:t>Results  ( </a:t>
            </a:r>
            <a:r>
              <a:rPr lang="en-US" sz="1900" b="1" dirty="0" err="1">
                <a:solidFill>
                  <a:schemeClr val="accent5">
                    <a:lumMod val="75000"/>
                  </a:schemeClr>
                </a:solidFill>
              </a:rPr>
              <a:t>Thyristor</a:t>
            </a:r>
            <a:r>
              <a:rPr lang="en-US" sz="1900" b="1" dirty="0">
                <a:solidFill>
                  <a:schemeClr val="accent5">
                    <a:lumMod val="75000"/>
                  </a:schemeClr>
                </a:solidFill>
              </a:rPr>
              <a:t> firing</a:t>
            </a:r>
            <a:r>
              <a:rPr lang="en-US" sz="3200" b="1" dirty="0">
                <a:solidFill>
                  <a:schemeClr val="accent5">
                    <a:lumMod val="75000"/>
                  </a:schemeClr>
                </a:solidFill>
              </a:rPr>
              <a:t>)</a:t>
            </a:r>
            <a:endParaRPr lang="en-US" sz="1800" b="1" dirty="0">
              <a:solidFill>
                <a:schemeClr val="accent5">
                  <a:lumMod val="75000"/>
                </a:schemeClr>
              </a:solidFill>
            </a:endParaRPr>
          </a:p>
          <a:p>
            <a:endParaRPr lang="en-US" sz="1600" b="1" dirty="0">
              <a:solidFill>
                <a:schemeClr val="accent5">
                  <a:lumMod val="75000"/>
                </a:schemeClr>
              </a:solidFill>
            </a:endParaRPr>
          </a:p>
        </p:txBody>
      </p:sp>
      <p:pic>
        <p:nvPicPr>
          <p:cNvPr id="2" name="Picture 1"/>
          <p:cNvPicPr>
            <a:picLocks noChangeAspect="1"/>
          </p:cNvPicPr>
          <p:nvPr/>
        </p:nvPicPr>
        <p:blipFill>
          <a:blip r:embed="rId2"/>
          <a:stretch>
            <a:fillRect/>
          </a:stretch>
        </p:blipFill>
        <p:spPr>
          <a:xfrm>
            <a:off x="1158240" y="768096"/>
            <a:ext cx="10094975" cy="6089904"/>
          </a:xfrm>
          <a:prstGeom prst="rect">
            <a:avLst/>
          </a:prstGeom>
        </p:spPr>
      </p:pic>
    </p:spTree>
    <p:extLst>
      <p:ext uri="{BB962C8B-B14F-4D97-AF65-F5344CB8AC3E}">
        <p14:creationId xmlns:p14="http://schemas.microsoft.com/office/powerpoint/2010/main" val="92736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1294" y="1"/>
            <a:ext cx="8718394" cy="298649"/>
          </a:xfrm>
          <a:prstGeom prst="rect">
            <a:avLst/>
          </a:prstGeom>
          <a:solidFill>
            <a:schemeClr val="bg2"/>
          </a:solidFill>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Examples Using LabVIEW Platform- </a:t>
            </a:r>
            <a:r>
              <a:rPr lang="en-US" sz="3200" b="1" dirty="0">
                <a:solidFill>
                  <a:schemeClr val="accent2">
                    <a:lumMod val="75000"/>
                  </a:schemeClr>
                </a:solidFill>
              </a:rPr>
              <a:t>DC to AC Converter- Inverter-</a:t>
            </a:r>
            <a:endParaRPr lang="en-US" sz="1600" b="1" dirty="0">
              <a:solidFill>
                <a:schemeClr val="accent2">
                  <a:lumMod val="75000"/>
                </a:schemeClr>
              </a:solidFill>
            </a:endParaRPr>
          </a:p>
        </p:txBody>
      </p:sp>
      <p:sp>
        <p:nvSpPr>
          <p:cNvPr id="8" name="TextBox 7"/>
          <p:cNvSpPr txBox="1"/>
          <p:nvPr/>
        </p:nvSpPr>
        <p:spPr>
          <a:xfrm>
            <a:off x="5627090" y="6437376"/>
            <a:ext cx="1721753" cy="369332"/>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r>
              <a:rPr lang="en-US" dirty="0"/>
              <a:t>Multisim Circuit </a:t>
            </a:r>
          </a:p>
        </p:txBody>
      </p:sp>
      <p:pic>
        <p:nvPicPr>
          <p:cNvPr id="14" name="Picture 13"/>
          <p:cNvPicPr>
            <a:picLocks noChangeAspect="1"/>
          </p:cNvPicPr>
          <p:nvPr/>
        </p:nvPicPr>
        <p:blipFill>
          <a:blip r:embed="rId2"/>
          <a:stretch>
            <a:fillRect/>
          </a:stretch>
        </p:blipFill>
        <p:spPr>
          <a:xfrm>
            <a:off x="682752" y="557733"/>
            <a:ext cx="10741152" cy="5879643"/>
          </a:xfrm>
          <a:prstGeom prst="rect">
            <a:avLst/>
          </a:prstGeom>
        </p:spPr>
      </p:pic>
    </p:spTree>
    <p:extLst>
      <p:ext uri="{BB962C8B-B14F-4D97-AF65-F5344CB8AC3E}">
        <p14:creationId xmlns:p14="http://schemas.microsoft.com/office/powerpoint/2010/main" val="398389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1294" y="1"/>
            <a:ext cx="8718394" cy="298649"/>
          </a:xfrm>
          <a:prstGeom prst="rect">
            <a:avLst/>
          </a:prstGeom>
          <a:solidFill>
            <a:schemeClr val="bg2"/>
          </a:solidFill>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Examples Using LabVIEW Platform- </a:t>
            </a:r>
            <a:r>
              <a:rPr lang="en-US" sz="3200" b="1" dirty="0">
                <a:solidFill>
                  <a:schemeClr val="accent2">
                    <a:lumMod val="75000"/>
                  </a:schemeClr>
                </a:solidFill>
              </a:rPr>
              <a:t>DC to AC Converter- Inverter-</a:t>
            </a:r>
            <a:endParaRPr lang="en-US" sz="1600" b="1" dirty="0">
              <a:solidFill>
                <a:schemeClr val="accent2">
                  <a:lumMod val="75000"/>
                </a:schemeClr>
              </a:solidFill>
            </a:endParaRPr>
          </a:p>
        </p:txBody>
      </p:sp>
      <p:sp>
        <p:nvSpPr>
          <p:cNvPr id="8" name="TextBox 7"/>
          <p:cNvSpPr txBox="1"/>
          <p:nvPr/>
        </p:nvSpPr>
        <p:spPr>
          <a:xfrm>
            <a:off x="1286256" y="4304845"/>
            <a:ext cx="1066318" cy="369332"/>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r>
              <a:rPr lang="en-US" dirty="0"/>
              <a:t>Multisim </a:t>
            </a:r>
          </a:p>
        </p:txBody>
      </p:sp>
      <p:pic>
        <p:nvPicPr>
          <p:cNvPr id="13" name="Picture 12"/>
          <p:cNvPicPr>
            <a:picLocks noChangeAspect="1"/>
          </p:cNvPicPr>
          <p:nvPr/>
        </p:nvPicPr>
        <p:blipFill>
          <a:blip r:embed="rId2"/>
          <a:stretch>
            <a:fillRect/>
          </a:stretch>
        </p:blipFill>
        <p:spPr>
          <a:xfrm>
            <a:off x="-134112" y="732841"/>
            <a:ext cx="12192000" cy="5680152"/>
          </a:xfrm>
          <a:prstGeom prst="rect">
            <a:avLst/>
          </a:prstGeom>
        </p:spPr>
      </p:pic>
      <p:sp>
        <p:nvSpPr>
          <p:cNvPr id="11" name="TextBox 10"/>
          <p:cNvSpPr txBox="1"/>
          <p:nvPr/>
        </p:nvSpPr>
        <p:spPr>
          <a:xfrm>
            <a:off x="5424721" y="6477852"/>
            <a:ext cx="1729769" cy="369332"/>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r>
              <a:rPr lang="en-US" dirty="0"/>
              <a:t>LabVIEW Circuit </a:t>
            </a:r>
          </a:p>
        </p:txBody>
      </p:sp>
    </p:spTree>
    <p:extLst>
      <p:ext uri="{BB962C8B-B14F-4D97-AF65-F5344CB8AC3E}">
        <p14:creationId xmlns:p14="http://schemas.microsoft.com/office/powerpoint/2010/main" val="89098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1294" y="86068"/>
            <a:ext cx="8718394" cy="546977"/>
          </a:xfrm>
          <a:prstGeom prst="rect">
            <a:avLst/>
          </a:prstGeom>
          <a:solidFill>
            <a:schemeClr val="bg2"/>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Examples Using LabVIEW Platform -</a:t>
            </a:r>
            <a:r>
              <a:rPr lang="en-US" sz="3200" b="1" dirty="0">
                <a:solidFill>
                  <a:schemeClr val="accent5">
                    <a:lumMod val="75000"/>
                  </a:schemeClr>
                </a:solidFill>
              </a:rPr>
              <a:t>Results  ( </a:t>
            </a:r>
            <a:r>
              <a:rPr lang="en-US" sz="1900" b="1" dirty="0">
                <a:solidFill>
                  <a:schemeClr val="accent5">
                    <a:lumMod val="75000"/>
                  </a:schemeClr>
                </a:solidFill>
              </a:rPr>
              <a:t>CD- AC  Converter</a:t>
            </a:r>
            <a:r>
              <a:rPr lang="en-US" sz="3200" b="1" dirty="0">
                <a:solidFill>
                  <a:schemeClr val="accent5">
                    <a:lumMod val="75000"/>
                  </a:schemeClr>
                </a:solidFill>
              </a:rPr>
              <a:t>)</a:t>
            </a:r>
            <a:endParaRPr lang="en-US" sz="1800" b="1" dirty="0">
              <a:solidFill>
                <a:schemeClr val="accent5">
                  <a:lumMod val="75000"/>
                </a:schemeClr>
              </a:solidFill>
            </a:endParaRPr>
          </a:p>
          <a:p>
            <a:endParaRPr lang="en-US" sz="1600" b="1" dirty="0">
              <a:solidFill>
                <a:schemeClr val="accent5">
                  <a:lumMod val="75000"/>
                </a:schemeClr>
              </a:solidFill>
            </a:endParaRPr>
          </a:p>
        </p:txBody>
      </p:sp>
      <p:pic>
        <p:nvPicPr>
          <p:cNvPr id="6" name="Picture 5"/>
          <p:cNvPicPr>
            <a:picLocks noChangeAspect="1"/>
          </p:cNvPicPr>
          <p:nvPr/>
        </p:nvPicPr>
        <p:blipFill>
          <a:blip r:embed="rId2"/>
          <a:stretch>
            <a:fillRect/>
          </a:stretch>
        </p:blipFill>
        <p:spPr>
          <a:xfrm>
            <a:off x="875852" y="633045"/>
            <a:ext cx="10292020" cy="6254496"/>
          </a:xfrm>
          <a:prstGeom prst="rect">
            <a:avLst/>
          </a:prstGeom>
        </p:spPr>
      </p:pic>
    </p:spTree>
    <p:extLst>
      <p:ext uri="{BB962C8B-B14F-4D97-AF65-F5344CB8AC3E}">
        <p14:creationId xmlns:p14="http://schemas.microsoft.com/office/powerpoint/2010/main" val="282393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1294" y="1"/>
            <a:ext cx="8718394" cy="298649"/>
          </a:xfrm>
          <a:prstGeom prst="rect">
            <a:avLst/>
          </a:prstGeom>
          <a:solidFill>
            <a:schemeClr val="bg2"/>
          </a:solidFill>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Examples Using LabVIEW Platform- </a:t>
            </a:r>
            <a:r>
              <a:rPr lang="en-US" sz="3200" b="1" dirty="0">
                <a:solidFill>
                  <a:schemeClr val="accent2">
                    <a:lumMod val="75000"/>
                  </a:schemeClr>
                </a:solidFill>
              </a:rPr>
              <a:t>CSI   Inverter </a:t>
            </a:r>
            <a:endParaRPr lang="en-US" sz="1600" b="1" dirty="0">
              <a:solidFill>
                <a:schemeClr val="accent2">
                  <a:lumMod val="75000"/>
                </a:schemeClr>
              </a:solidFill>
            </a:endParaRPr>
          </a:p>
        </p:txBody>
      </p:sp>
      <p:pic>
        <p:nvPicPr>
          <p:cNvPr id="3" name="Picture 2"/>
          <p:cNvPicPr>
            <a:picLocks noChangeAspect="1"/>
          </p:cNvPicPr>
          <p:nvPr/>
        </p:nvPicPr>
        <p:blipFill>
          <a:blip r:embed="rId2"/>
          <a:stretch>
            <a:fillRect/>
          </a:stretch>
        </p:blipFill>
        <p:spPr>
          <a:xfrm>
            <a:off x="268224" y="926592"/>
            <a:ext cx="11021568" cy="5718048"/>
          </a:xfrm>
          <a:prstGeom prst="rect">
            <a:avLst/>
          </a:prstGeom>
        </p:spPr>
      </p:pic>
    </p:spTree>
    <p:extLst>
      <p:ext uri="{BB962C8B-B14F-4D97-AF65-F5344CB8AC3E}">
        <p14:creationId xmlns:p14="http://schemas.microsoft.com/office/powerpoint/2010/main" val="36587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1294" y="1"/>
            <a:ext cx="8718394" cy="298649"/>
          </a:xfrm>
          <a:prstGeom prst="rect">
            <a:avLst/>
          </a:prstGeom>
          <a:solidFill>
            <a:schemeClr val="bg2"/>
          </a:solidFill>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Examples Using LabVIEW Platform- </a:t>
            </a:r>
            <a:r>
              <a:rPr lang="en-US" sz="3200" b="1" dirty="0">
                <a:solidFill>
                  <a:schemeClr val="accent2">
                    <a:lumMod val="75000"/>
                  </a:schemeClr>
                </a:solidFill>
              </a:rPr>
              <a:t>CSI   Inverter </a:t>
            </a:r>
            <a:endParaRPr lang="en-US" sz="1600" b="1" dirty="0">
              <a:solidFill>
                <a:schemeClr val="accent2">
                  <a:lumMod val="75000"/>
                </a:schemeClr>
              </a:solidFill>
            </a:endParaRPr>
          </a:p>
        </p:txBody>
      </p:sp>
      <p:pic>
        <p:nvPicPr>
          <p:cNvPr id="2" name="Picture 1"/>
          <p:cNvPicPr>
            <a:picLocks noChangeAspect="1"/>
          </p:cNvPicPr>
          <p:nvPr/>
        </p:nvPicPr>
        <p:blipFill>
          <a:blip r:embed="rId2"/>
          <a:stretch>
            <a:fillRect/>
          </a:stretch>
        </p:blipFill>
        <p:spPr>
          <a:xfrm>
            <a:off x="0" y="606545"/>
            <a:ext cx="12192000" cy="5644909"/>
          </a:xfrm>
          <a:prstGeom prst="rect">
            <a:avLst/>
          </a:prstGeom>
        </p:spPr>
      </p:pic>
    </p:spTree>
    <p:extLst>
      <p:ext uri="{BB962C8B-B14F-4D97-AF65-F5344CB8AC3E}">
        <p14:creationId xmlns:p14="http://schemas.microsoft.com/office/powerpoint/2010/main" val="296519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en-US" sz="3000" dirty="0">
                <a:solidFill>
                  <a:schemeClr val="accent5">
                    <a:lumMod val="75000"/>
                  </a:schemeClr>
                </a:solidFill>
              </a:rPr>
              <a:t>Power electronics combine power, electronics, and control.</a:t>
            </a:r>
          </a:p>
          <a:p>
            <a:pPr marL="514350" indent="-514350">
              <a:buFont typeface="+mj-lt"/>
              <a:buAutoNum type="arabicPeriod"/>
            </a:pPr>
            <a:r>
              <a:rPr lang="en-US" sz="3000" dirty="0">
                <a:solidFill>
                  <a:schemeClr val="accent5">
                    <a:lumMod val="75000"/>
                  </a:schemeClr>
                </a:solidFill>
              </a:rPr>
              <a:t>Application of solid state electronics for the control and conversion of electric power.</a:t>
            </a:r>
          </a:p>
          <a:p>
            <a:pPr marL="514350" indent="-514350">
              <a:buFont typeface="+mj-lt"/>
              <a:buAutoNum type="arabicPeriod"/>
            </a:pPr>
            <a:r>
              <a:rPr lang="en-US" sz="3000" dirty="0">
                <a:solidFill>
                  <a:schemeClr val="accent5">
                    <a:lumMod val="75000"/>
                  </a:schemeClr>
                </a:solidFill>
              </a:rPr>
              <a:t>The focus in power electronics is on conversion efficiency of conversion and control of energy.  </a:t>
            </a:r>
          </a:p>
          <a:p>
            <a:pPr marL="514350" indent="-514350">
              <a:buFont typeface="+mj-lt"/>
              <a:buAutoNum type="arabicPeriod"/>
            </a:pPr>
            <a:r>
              <a:rPr lang="en-US" sz="3000" dirty="0">
                <a:solidFill>
                  <a:schemeClr val="accent5">
                    <a:lumMod val="75000"/>
                  </a:schemeClr>
                </a:solidFill>
              </a:rPr>
              <a:t>Power electronics is based primarily on the switching of the power semiconductor devices.</a:t>
            </a:r>
          </a:p>
          <a:p>
            <a:endParaRPr lang="en-US" dirty="0">
              <a:solidFill>
                <a:schemeClr val="accent5">
                  <a:lumMod val="75000"/>
                </a:schemeClr>
              </a:solidFill>
            </a:endParaRPr>
          </a:p>
        </p:txBody>
      </p:sp>
      <p:sp>
        <p:nvSpPr>
          <p:cNvPr id="5" name="Title 1"/>
          <p:cNvSpPr txBox="1">
            <a:spLocks/>
          </p:cNvSpPr>
          <p:nvPr/>
        </p:nvSpPr>
        <p:spPr>
          <a:xfrm>
            <a:off x="838200" y="271849"/>
            <a:ext cx="7601465" cy="741405"/>
          </a:xfrm>
          <a:prstGeom prst="rect">
            <a:avLst/>
          </a:prstGeom>
          <a:solidFill>
            <a:schemeClr val="bg2"/>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b="1" dirty="0">
                <a:solidFill>
                  <a:schemeClr val="accent1">
                    <a:lumMod val="50000"/>
                  </a:schemeClr>
                </a:solidFill>
              </a:rPr>
              <a:t>What is Power Electronics (PE) Course?</a:t>
            </a:r>
          </a:p>
        </p:txBody>
      </p:sp>
    </p:spTree>
    <p:extLst>
      <p:ext uri="{BB962C8B-B14F-4D97-AF65-F5344CB8AC3E}">
        <p14:creationId xmlns:p14="http://schemas.microsoft.com/office/powerpoint/2010/main" val="175069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1294" y="86068"/>
            <a:ext cx="8718394" cy="546977"/>
          </a:xfrm>
          <a:prstGeom prst="rect">
            <a:avLst/>
          </a:prstGeom>
          <a:solidFill>
            <a:schemeClr val="bg2"/>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Examples Using LabVIEW Platform -</a:t>
            </a:r>
            <a:r>
              <a:rPr lang="en-US" sz="3200" b="1" dirty="0">
                <a:solidFill>
                  <a:schemeClr val="accent5">
                    <a:lumMod val="75000"/>
                  </a:schemeClr>
                </a:solidFill>
              </a:rPr>
              <a:t>Results  ( </a:t>
            </a:r>
            <a:r>
              <a:rPr lang="en-US" sz="1900" b="1" dirty="0">
                <a:solidFill>
                  <a:schemeClr val="accent5">
                    <a:lumMod val="75000"/>
                  </a:schemeClr>
                </a:solidFill>
              </a:rPr>
              <a:t>CSI Inverter</a:t>
            </a:r>
            <a:r>
              <a:rPr lang="en-US" sz="3200" b="1" dirty="0">
                <a:solidFill>
                  <a:schemeClr val="accent5">
                    <a:lumMod val="75000"/>
                  </a:schemeClr>
                </a:solidFill>
              </a:rPr>
              <a:t>)</a:t>
            </a:r>
            <a:endParaRPr lang="en-US" sz="1800" b="1" dirty="0">
              <a:solidFill>
                <a:schemeClr val="accent5">
                  <a:lumMod val="75000"/>
                </a:schemeClr>
              </a:solidFill>
            </a:endParaRPr>
          </a:p>
          <a:p>
            <a:endParaRPr lang="en-US" sz="1600" b="1" dirty="0">
              <a:solidFill>
                <a:schemeClr val="accent5">
                  <a:lumMod val="75000"/>
                </a:schemeClr>
              </a:solidFill>
            </a:endParaRPr>
          </a:p>
        </p:txBody>
      </p:sp>
      <p:pic>
        <p:nvPicPr>
          <p:cNvPr id="2" name="Picture 1"/>
          <p:cNvPicPr>
            <a:picLocks noChangeAspect="1"/>
          </p:cNvPicPr>
          <p:nvPr/>
        </p:nvPicPr>
        <p:blipFill>
          <a:blip r:embed="rId2"/>
          <a:stretch>
            <a:fillRect/>
          </a:stretch>
        </p:blipFill>
        <p:spPr>
          <a:xfrm>
            <a:off x="1212844" y="853440"/>
            <a:ext cx="10503668" cy="5894832"/>
          </a:xfrm>
          <a:prstGeom prst="rect">
            <a:avLst/>
          </a:prstGeom>
        </p:spPr>
      </p:pic>
    </p:spTree>
    <p:extLst>
      <p:ext uri="{BB962C8B-B14F-4D97-AF65-F5344CB8AC3E}">
        <p14:creationId xmlns:p14="http://schemas.microsoft.com/office/powerpoint/2010/main" val="386346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1294" y="86068"/>
            <a:ext cx="8718394" cy="546977"/>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Student Evaluation &amp; Feedback</a:t>
            </a:r>
            <a:endParaRPr lang="en-US" sz="1600" b="1" dirty="0">
              <a:solidFill>
                <a:schemeClr val="accent5">
                  <a:lumMod val="75000"/>
                </a:schemeClr>
              </a:solidFill>
            </a:endParaRPr>
          </a:p>
        </p:txBody>
      </p:sp>
      <p:sp>
        <p:nvSpPr>
          <p:cNvPr id="7" name="Right Arrow 6"/>
          <p:cNvSpPr/>
          <p:nvPr/>
        </p:nvSpPr>
        <p:spPr>
          <a:xfrm>
            <a:off x="902208" y="829056"/>
            <a:ext cx="6824472" cy="8656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Q1- Do you agree with the proposed teaching procedure?</a:t>
            </a:r>
          </a:p>
        </p:txBody>
      </p:sp>
      <p:sp>
        <p:nvSpPr>
          <p:cNvPr id="8" name="Right Arrow 7"/>
          <p:cNvSpPr/>
          <p:nvPr/>
        </p:nvSpPr>
        <p:spPr>
          <a:xfrm>
            <a:off x="920496" y="1700784"/>
            <a:ext cx="7720584" cy="8656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Q2- Have you better understand the topic using LabVIEW simulation?</a:t>
            </a:r>
          </a:p>
        </p:txBody>
      </p:sp>
      <p:sp>
        <p:nvSpPr>
          <p:cNvPr id="9" name="Right Arrow 8"/>
          <p:cNvSpPr/>
          <p:nvPr/>
        </p:nvSpPr>
        <p:spPr>
          <a:xfrm>
            <a:off x="920496" y="2636050"/>
            <a:ext cx="8569192" cy="8656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Q3- Can you build your simulation model after demonstrating certain class examples?</a:t>
            </a:r>
          </a:p>
        </p:txBody>
      </p:sp>
      <p:sp>
        <p:nvSpPr>
          <p:cNvPr id="10" name="Right Arrow 9"/>
          <p:cNvSpPr/>
          <p:nvPr/>
        </p:nvSpPr>
        <p:spPr>
          <a:xfrm>
            <a:off x="902208" y="3501682"/>
            <a:ext cx="9384792" cy="8656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Q4- Have you been able to link theoretical information to simulation results?</a:t>
            </a:r>
          </a:p>
        </p:txBody>
      </p:sp>
      <p:sp>
        <p:nvSpPr>
          <p:cNvPr id="11" name="Right Arrow 10"/>
          <p:cNvSpPr/>
          <p:nvPr/>
        </p:nvSpPr>
        <p:spPr>
          <a:xfrm>
            <a:off x="902208" y="4450079"/>
            <a:ext cx="10405872" cy="8656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Q5- Do you feel that you understand electrical phenomena better by using this method of explanation?</a:t>
            </a:r>
          </a:p>
        </p:txBody>
      </p:sp>
      <p:sp>
        <p:nvSpPr>
          <p:cNvPr id="12" name="Right Arrow 11"/>
          <p:cNvSpPr/>
          <p:nvPr/>
        </p:nvSpPr>
        <p:spPr>
          <a:xfrm>
            <a:off x="920496" y="5309616"/>
            <a:ext cx="11271504" cy="86469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0000"/>
              </a:solidFill>
            </a:endParaRPr>
          </a:p>
          <a:p>
            <a:r>
              <a:rPr lang="en-US" b="1" dirty="0">
                <a:solidFill>
                  <a:srgbClr val="FF0000"/>
                </a:solidFill>
              </a:rPr>
              <a:t>Q6- If you have the opportunity  to learn similar subjects , do you prefer this method of explanation in teaching ?</a:t>
            </a:r>
          </a:p>
          <a:p>
            <a:endParaRPr lang="en-US" b="1" dirty="0">
              <a:solidFill>
                <a:srgbClr val="FF0000"/>
              </a:solidFill>
            </a:endParaRPr>
          </a:p>
        </p:txBody>
      </p:sp>
    </p:spTree>
    <p:extLst>
      <p:ext uri="{BB962C8B-B14F-4D97-AF65-F5344CB8AC3E}">
        <p14:creationId xmlns:p14="http://schemas.microsoft.com/office/powerpoint/2010/main" val="344143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1294" y="86068"/>
            <a:ext cx="8718394" cy="546977"/>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Student Evaluation &amp; Feedback- Survey data</a:t>
            </a:r>
            <a:endParaRPr lang="en-US" sz="1600" b="1" dirty="0">
              <a:solidFill>
                <a:schemeClr val="accent5">
                  <a:lumMod val="75000"/>
                </a:schemeClr>
              </a:solidFill>
            </a:endParaRPr>
          </a:p>
        </p:txBody>
      </p:sp>
      <p:graphicFrame>
        <p:nvGraphicFramePr>
          <p:cNvPr id="3" name="Diagram 2"/>
          <p:cNvGraphicFramePr/>
          <p:nvPr>
            <p:extLst>
              <p:ext uri="{D42A27DB-BD31-4B8C-83A1-F6EECF244321}">
                <p14:modId xmlns:p14="http://schemas.microsoft.com/office/powerpoint/2010/main" val="3938184091"/>
              </p:ext>
            </p:extLst>
          </p:nvPr>
        </p:nvGraphicFramePr>
        <p:xfrm>
          <a:off x="1066490" y="804673"/>
          <a:ext cx="8638341" cy="182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85809767"/>
              </p:ext>
            </p:extLst>
          </p:nvPr>
        </p:nvGraphicFramePr>
        <p:xfrm>
          <a:off x="475488" y="3223101"/>
          <a:ext cx="10802113" cy="2615571"/>
        </p:xfrm>
        <a:graphic>
          <a:graphicData uri="http://schemas.openxmlformats.org/drawingml/2006/table">
            <a:tbl>
              <a:tblPr/>
              <a:tblGrid>
                <a:gridCol w="752815">
                  <a:extLst>
                    <a:ext uri="{9D8B030D-6E8A-4147-A177-3AD203B41FA5}">
                      <a16:colId xmlns:a16="http://schemas.microsoft.com/office/drawing/2014/main" val="20000"/>
                    </a:ext>
                  </a:extLst>
                </a:gridCol>
                <a:gridCol w="5755899">
                  <a:extLst>
                    <a:ext uri="{9D8B030D-6E8A-4147-A177-3AD203B41FA5}">
                      <a16:colId xmlns:a16="http://schemas.microsoft.com/office/drawing/2014/main" val="20001"/>
                    </a:ext>
                  </a:extLst>
                </a:gridCol>
                <a:gridCol w="1035120">
                  <a:extLst>
                    <a:ext uri="{9D8B030D-6E8A-4147-A177-3AD203B41FA5}">
                      <a16:colId xmlns:a16="http://schemas.microsoft.com/office/drawing/2014/main" val="20002"/>
                    </a:ext>
                  </a:extLst>
                </a:gridCol>
                <a:gridCol w="1082172">
                  <a:extLst>
                    <a:ext uri="{9D8B030D-6E8A-4147-A177-3AD203B41FA5}">
                      <a16:colId xmlns:a16="http://schemas.microsoft.com/office/drawing/2014/main" val="20003"/>
                    </a:ext>
                  </a:extLst>
                </a:gridCol>
                <a:gridCol w="1082172">
                  <a:extLst>
                    <a:ext uri="{9D8B030D-6E8A-4147-A177-3AD203B41FA5}">
                      <a16:colId xmlns:a16="http://schemas.microsoft.com/office/drawing/2014/main" val="20004"/>
                    </a:ext>
                  </a:extLst>
                </a:gridCol>
                <a:gridCol w="1093935">
                  <a:extLst>
                    <a:ext uri="{9D8B030D-6E8A-4147-A177-3AD203B41FA5}">
                      <a16:colId xmlns:a16="http://schemas.microsoft.com/office/drawing/2014/main" val="20005"/>
                    </a:ext>
                  </a:extLst>
                </a:gridCol>
              </a:tblGrid>
              <a:tr h="279043">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gridSpan="4">
                  <a:txBody>
                    <a:bodyPr/>
                    <a:lstStyle/>
                    <a:p>
                      <a:pPr algn="ctr" fontAlgn="b"/>
                      <a:r>
                        <a:rPr lang="en-US" sz="1100" b="1" i="0" u="none" strike="noStrike">
                          <a:solidFill>
                            <a:srgbClr val="000000"/>
                          </a:solidFill>
                          <a:effectLst/>
                          <a:latin typeface="Calibri" panose="020F0502020204030204" pitchFamily="34" charset="0"/>
                        </a:rPr>
                        <a:t>Evaluation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9043">
                <a:tc>
                  <a:txBody>
                    <a:bodyPr/>
                    <a:lstStyle/>
                    <a:p>
                      <a:pPr algn="l" fontAlgn="b"/>
                      <a:r>
                        <a:rPr lang="en-US" sz="1100" b="0" i="0" u="none" strike="noStrike">
                          <a:solidFill>
                            <a:srgbClr val="000000"/>
                          </a:solidFill>
                          <a:effectLst/>
                          <a:latin typeface="Calibri" panose="020F0502020204030204" pitchFamily="34" charset="0"/>
                        </a:rPr>
                        <a:t>No</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1100" b="1" i="0" u="none" strike="noStrike">
                          <a:solidFill>
                            <a:srgbClr val="000000"/>
                          </a:solidFill>
                          <a:effectLst/>
                          <a:latin typeface="Calibri" panose="020F0502020204030204" pitchFamily="34" charset="0"/>
                        </a:rPr>
                        <a:t>Questions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100" b="1" i="0" u="none" strike="noStrike">
                          <a:solidFill>
                            <a:srgbClr val="000000"/>
                          </a:solidFill>
                          <a:effectLst/>
                          <a:latin typeface="Calibri" panose="020F0502020204030204" pitchFamily="34" charset="0"/>
                        </a:rPr>
                        <a:t>Excellent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100" b="1" i="0" u="none" strike="noStrike">
                          <a:solidFill>
                            <a:srgbClr val="000000"/>
                          </a:solidFill>
                          <a:effectLst/>
                          <a:latin typeface="Calibri" panose="020F0502020204030204" pitchFamily="34" charset="0"/>
                        </a:rPr>
                        <a:t>Very Good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100" b="1" i="0" u="none" strike="noStrike">
                          <a:solidFill>
                            <a:srgbClr val="000000"/>
                          </a:solidFill>
                          <a:effectLst/>
                          <a:latin typeface="Calibri" panose="020F0502020204030204" pitchFamily="34" charset="0"/>
                        </a:rPr>
                        <a:t>Good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100" b="1" i="0" u="none" strike="noStrike">
                          <a:solidFill>
                            <a:srgbClr val="000000"/>
                          </a:solidFill>
                          <a:effectLst/>
                          <a:latin typeface="Calibri" panose="020F0502020204030204" pitchFamily="34" charset="0"/>
                        </a:rPr>
                        <a:t>not satisfied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0001"/>
                  </a:ext>
                </a:extLst>
              </a:tr>
              <a:tr h="279043">
                <a:tc>
                  <a:txBody>
                    <a:bodyPr/>
                    <a:lstStyle/>
                    <a:p>
                      <a:pPr algn="ctr" fontAlgn="b"/>
                      <a:r>
                        <a:rPr lang="en-US" sz="1400" b="0" i="0" u="none" strike="noStrike" dirty="0">
                          <a:solidFill>
                            <a:srgbClr val="000000"/>
                          </a:solidFill>
                          <a:effectLst/>
                          <a:latin typeface="Calibri" panose="020F0502020204030204" pitchFamily="34" charset="0"/>
                        </a:rPr>
                        <a:t>Q1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400" b="0" i="0" u="none" strike="noStrike">
                          <a:solidFill>
                            <a:srgbClr val="000000"/>
                          </a:solidFill>
                          <a:effectLst/>
                          <a:latin typeface="Calibri" panose="020F0502020204030204" pitchFamily="34" charset="0"/>
                        </a:rPr>
                        <a:t>Do you agree with the proposed teaching procedure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9043">
                <a:tc>
                  <a:txBody>
                    <a:bodyPr/>
                    <a:lstStyle/>
                    <a:p>
                      <a:pPr algn="ctr" fontAlgn="b"/>
                      <a:r>
                        <a:rPr lang="en-US" sz="1400" b="0" i="0" u="none" strike="noStrike">
                          <a:solidFill>
                            <a:srgbClr val="000000"/>
                          </a:solidFill>
                          <a:effectLst/>
                          <a:latin typeface="Calibri" panose="020F0502020204030204" pitchFamily="34" charset="0"/>
                        </a:rPr>
                        <a:t>Q2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400" b="0" i="0" u="none" strike="noStrike" dirty="0">
                          <a:solidFill>
                            <a:srgbClr val="000000"/>
                          </a:solidFill>
                          <a:effectLst/>
                          <a:latin typeface="Calibri" panose="020F0502020204030204" pitchFamily="34" charset="0"/>
                        </a:rPr>
                        <a:t>Have you better understand the topic using LabVIEW simulation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9043">
                <a:tc>
                  <a:txBody>
                    <a:bodyPr/>
                    <a:lstStyle/>
                    <a:p>
                      <a:pPr algn="ctr" fontAlgn="b"/>
                      <a:r>
                        <a:rPr lang="en-US" sz="1400" b="0" i="0" u="none" strike="noStrike">
                          <a:solidFill>
                            <a:srgbClr val="000000"/>
                          </a:solidFill>
                          <a:effectLst/>
                          <a:latin typeface="Calibri" panose="020F0502020204030204" pitchFamily="34" charset="0"/>
                        </a:rPr>
                        <a:t>Q3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400" b="0" i="0" u="none" strike="noStrike" dirty="0">
                          <a:solidFill>
                            <a:srgbClr val="000000"/>
                          </a:solidFill>
                          <a:effectLst/>
                          <a:latin typeface="Calibri" panose="020F0502020204030204" pitchFamily="34" charset="0"/>
                        </a:rPr>
                        <a:t>Can you build your simulation model after demonstrating certain class examples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9043">
                <a:tc>
                  <a:txBody>
                    <a:bodyPr/>
                    <a:lstStyle/>
                    <a:p>
                      <a:pPr algn="ctr" fontAlgn="b"/>
                      <a:r>
                        <a:rPr lang="en-US" sz="1400" b="0" i="0" u="none" strike="noStrike">
                          <a:solidFill>
                            <a:srgbClr val="000000"/>
                          </a:solidFill>
                          <a:effectLst/>
                          <a:latin typeface="Calibri" panose="020F0502020204030204" pitchFamily="34" charset="0"/>
                        </a:rPr>
                        <a:t>Q4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400" b="0" i="0" u="none" strike="noStrike" dirty="0">
                          <a:solidFill>
                            <a:srgbClr val="000000"/>
                          </a:solidFill>
                          <a:effectLst/>
                          <a:latin typeface="Calibri" panose="020F0502020204030204" pitchFamily="34" charset="0"/>
                        </a:rPr>
                        <a:t>Have you been able to link theoretical information to simulation results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5068">
                <a:tc>
                  <a:txBody>
                    <a:bodyPr/>
                    <a:lstStyle/>
                    <a:p>
                      <a:pPr algn="ctr" fontAlgn="b"/>
                      <a:r>
                        <a:rPr lang="en-US" sz="1400" b="0" i="0" u="none" strike="noStrike">
                          <a:solidFill>
                            <a:srgbClr val="000000"/>
                          </a:solidFill>
                          <a:effectLst/>
                          <a:latin typeface="Calibri" panose="020F0502020204030204" pitchFamily="34" charset="0"/>
                        </a:rPr>
                        <a:t>Q5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400" b="0" i="0" u="none" strike="noStrike" dirty="0">
                          <a:solidFill>
                            <a:srgbClr val="000000"/>
                          </a:solidFill>
                          <a:effectLst/>
                          <a:latin typeface="Calibri" panose="020F0502020204030204" pitchFamily="34" charset="0"/>
                        </a:rPr>
                        <a:t>Do you feel that you understand electrical phenomena better after using this method of explanation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9043">
                <a:tc>
                  <a:txBody>
                    <a:bodyPr/>
                    <a:lstStyle/>
                    <a:p>
                      <a:pPr algn="ctr" fontAlgn="b"/>
                      <a:r>
                        <a:rPr lang="en-US" sz="1400" b="0" i="0" u="none" strike="noStrike">
                          <a:solidFill>
                            <a:srgbClr val="000000"/>
                          </a:solidFill>
                          <a:effectLst/>
                          <a:latin typeface="Calibri" panose="020F0502020204030204" pitchFamily="34" charset="0"/>
                        </a:rPr>
                        <a:t>Q6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400" b="0" i="0" u="none" strike="noStrike">
                          <a:solidFill>
                            <a:srgbClr val="000000"/>
                          </a:solidFill>
                          <a:effectLst/>
                          <a:latin typeface="Calibri" panose="020F0502020204030204" pitchFamily="34" charset="0"/>
                        </a:rPr>
                        <a:t>If you have the opportunity, do you prefer this method of explanation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3139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1294" y="86068"/>
            <a:ext cx="8718394" cy="546977"/>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Student Evaluation &amp; Feedback- Results</a:t>
            </a:r>
            <a:endParaRPr lang="en-US" sz="1600" b="1" dirty="0">
              <a:solidFill>
                <a:schemeClr val="accent5">
                  <a:lumMod val="75000"/>
                </a:schemeClr>
              </a:solidFill>
            </a:endParaRPr>
          </a:p>
        </p:txBody>
      </p:sp>
      <p:pic>
        <p:nvPicPr>
          <p:cNvPr id="1026"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633045"/>
            <a:ext cx="5861304" cy="41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085088" y="5082400"/>
            <a:ext cx="10863072" cy="1586623"/>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3931925005"/>
              </p:ext>
            </p:extLst>
          </p:nvPr>
        </p:nvGraphicFramePr>
        <p:xfrm>
          <a:off x="6345936" y="633044"/>
          <a:ext cx="5708904" cy="41980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712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1294" y="86068"/>
            <a:ext cx="8718394" cy="546977"/>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chemeClr val="accent5">
                    <a:lumMod val="75000"/>
                  </a:schemeClr>
                </a:solidFill>
              </a:rPr>
              <a:t> </a:t>
            </a:r>
            <a:r>
              <a:rPr lang="en-US" sz="3200" dirty="0">
                <a:solidFill>
                  <a:schemeClr val="accent5">
                    <a:lumMod val="75000"/>
                  </a:schemeClr>
                </a:solidFill>
              </a:rPr>
              <a:t>Summary &amp; Recommendations</a:t>
            </a:r>
            <a:endParaRPr lang="en-US" sz="1600" b="1" dirty="0">
              <a:solidFill>
                <a:schemeClr val="accent5">
                  <a:lumMod val="75000"/>
                </a:schemeClr>
              </a:solidFill>
            </a:endParaRPr>
          </a:p>
        </p:txBody>
      </p:sp>
      <p:sp>
        <p:nvSpPr>
          <p:cNvPr id="5" name="Pentagon 4"/>
          <p:cNvSpPr/>
          <p:nvPr/>
        </p:nvSpPr>
        <p:spPr>
          <a:xfrm>
            <a:off x="929640" y="1807537"/>
            <a:ext cx="10698480" cy="434897"/>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a:spcBef>
                <a:spcPts val="0"/>
              </a:spcBef>
              <a:spcAft>
                <a:spcPts val="0"/>
              </a:spcAft>
              <a:buFont typeface="Times New Roman" panose="02020603050405020304" pitchFamily="18" charset="0"/>
              <a:buChar char="-"/>
            </a:pP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75% of students are completely agreed with the proposed teaching method</a:t>
            </a:r>
            <a:endParaRPr lang="en-US" sz="2400"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771294" y="767139"/>
            <a:ext cx="10887306" cy="523220"/>
          </a:xfrm>
          <a:prstGeom prst="rect">
            <a:avLst/>
          </a:prstGeom>
          <a:solidFill>
            <a:schemeClr val="accent2">
              <a:lumMod val="40000"/>
              <a:lumOff val="60000"/>
            </a:schemeClr>
          </a:solidFill>
        </p:spPr>
        <p:txBody>
          <a:bodyPr wrap="square">
            <a:spAutoFit/>
          </a:bodyPr>
          <a:lstStyle/>
          <a:p>
            <a:pPr algn="just"/>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From the proposed chart, the following statements can be stated:</a:t>
            </a:r>
            <a:endParaRPr 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9" name="Pentagon 8"/>
          <p:cNvSpPr/>
          <p:nvPr/>
        </p:nvSpPr>
        <p:spPr>
          <a:xfrm>
            <a:off x="929640" y="2657995"/>
            <a:ext cx="10698480" cy="434897"/>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a:spcBef>
                <a:spcPts val="0"/>
              </a:spcBef>
              <a:spcAft>
                <a:spcPts val="0"/>
              </a:spcAft>
              <a:buFont typeface="Times New Roman" panose="02020603050405020304" pitchFamily="18" charset="0"/>
              <a:buChar char="-"/>
            </a:pP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78% of students are better understood the course topics</a:t>
            </a:r>
            <a:endParaRPr lang="en-US" sz="2400"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Pentagon 9"/>
          <p:cNvSpPr/>
          <p:nvPr/>
        </p:nvSpPr>
        <p:spPr>
          <a:xfrm>
            <a:off x="914400" y="3508453"/>
            <a:ext cx="10698480" cy="434897"/>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a:spcBef>
                <a:spcPts val="0"/>
              </a:spcBef>
              <a:spcAft>
                <a:spcPts val="0"/>
              </a:spcAft>
              <a:buFont typeface="Times New Roman" panose="02020603050405020304" pitchFamily="18" charset="0"/>
              <a:buChar char="-"/>
            </a:pP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86% of students are strongly would attend such courses</a:t>
            </a:r>
            <a:endParaRPr lang="en-US" sz="2400"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899160" y="4450424"/>
            <a:ext cx="3017520" cy="523220"/>
          </a:xfrm>
          <a:prstGeom prst="rect">
            <a:avLst/>
          </a:prstGeom>
          <a:solidFill>
            <a:schemeClr val="accent2">
              <a:lumMod val="40000"/>
              <a:lumOff val="60000"/>
            </a:schemeClr>
          </a:solidFill>
        </p:spPr>
        <p:txBody>
          <a:bodyPr wrap="square">
            <a:spAutoFit/>
          </a:bodyPr>
          <a:lstStyle/>
          <a:p>
            <a:pPr algn="just"/>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As a result :</a:t>
            </a:r>
            <a:endParaRPr 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2" name="Pentagon 11"/>
          <p:cNvSpPr/>
          <p:nvPr/>
        </p:nvSpPr>
        <p:spPr>
          <a:xfrm>
            <a:off x="865707" y="5209369"/>
            <a:ext cx="10698480" cy="1320536"/>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algn="just">
              <a:spcBef>
                <a:spcPts val="0"/>
              </a:spcBef>
              <a:spcAft>
                <a:spcPts val="0"/>
              </a:spcAft>
            </a:pPr>
            <a:r>
              <a:rPr lang="en-US" sz="24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This course presents unique case that can be proposed for another courses in the university, having in mind that PPU is the first university in Palestine introduces	   LabVIEW platform in teaching such courses.</a:t>
            </a:r>
            <a:endParaRPr lang="en-US" sz="24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9179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1" presetClass="entr" presetSubtype="0" fill="hold" grpId="0" nodeType="afterEffect">
                                  <p:stCondLst>
                                    <p:cond delay="500"/>
                                  </p:stCondLst>
                                  <p:childTnLst>
                                    <p:set>
                                      <p:cBhvr>
                                        <p:cTn id="21" dur="1" fill="hold">
                                          <p:stCondLst>
                                            <p:cond delay="999"/>
                                          </p:stCondLst>
                                        </p:cTn>
                                        <p:tgtEl>
                                          <p:spTgt spid="11"/>
                                        </p:tgtEl>
                                        <p:attrNameLst>
                                          <p:attrName>style.visibility</p:attrName>
                                        </p:attrNameLst>
                                      </p:cBhvr>
                                      <p:to>
                                        <p:strVal val="visible"/>
                                      </p:to>
                                    </p:se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anim calcmode="lin" valueType="num">
                                      <p:cBhvr>
                                        <p:cTn id="26" dur="2000" fill="hold"/>
                                        <p:tgtEl>
                                          <p:spTgt spid="12"/>
                                        </p:tgtEl>
                                        <p:attrNameLst>
                                          <p:attrName>ppt_x</p:attrName>
                                        </p:attrNameLst>
                                      </p:cBhvr>
                                      <p:tavLst>
                                        <p:tav tm="0">
                                          <p:val>
                                            <p:strVal val="#ppt_x"/>
                                          </p:val>
                                        </p:tav>
                                        <p:tav tm="100000">
                                          <p:val>
                                            <p:strVal val="#ppt_x"/>
                                          </p:val>
                                        </p:tav>
                                      </p:tavLst>
                                    </p:anim>
                                    <p:anim calcmode="lin" valueType="num">
                                      <p:cBhvr>
                                        <p:cTn id="27"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1661160" y="2225040"/>
            <a:ext cx="8473440" cy="2529840"/>
          </a:xfrm>
          <a:prstGeom prst="ribb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Thank you for your listening…. </a:t>
            </a:r>
            <a:r>
              <a:rPr lang="en-US"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a:latin typeface="Cambria" panose="02040503050406030204" pitchFamily="18" charset="0"/>
              <a:ea typeface="Cambria" panose="020405030504060302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34054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139"/>
            <a:ext cx="10515600" cy="4351338"/>
          </a:xfrm>
        </p:spPr>
        <p:txBody>
          <a:bodyPr/>
          <a:lstStyle/>
          <a:p>
            <a:pPr marL="0" indent="0">
              <a:buNone/>
            </a:pPr>
            <a:r>
              <a:rPr lang="en-US" dirty="0">
                <a:solidFill>
                  <a:schemeClr val="accent5">
                    <a:lumMod val="75000"/>
                  </a:schemeClr>
                </a:solidFill>
              </a:rPr>
              <a:t>Relationship:</a:t>
            </a:r>
          </a:p>
          <a:p>
            <a:pPr marL="0" indent="0">
              <a:buNone/>
            </a:pPr>
            <a:endParaRPr lang="en-US" dirty="0">
              <a:solidFill>
                <a:schemeClr val="accent5">
                  <a:lumMod val="75000"/>
                </a:schemeClr>
              </a:solidFill>
            </a:endParaRPr>
          </a:p>
        </p:txBody>
      </p:sp>
      <p:sp>
        <p:nvSpPr>
          <p:cNvPr id="5" name="Title 1"/>
          <p:cNvSpPr txBox="1">
            <a:spLocks/>
          </p:cNvSpPr>
          <p:nvPr/>
        </p:nvSpPr>
        <p:spPr>
          <a:xfrm>
            <a:off x="838200" y="271849"/>
            <a:ext cx="7601465" cy="741405"/>
          </a:xfrm>
          <a:prstGeom prst="rect">
            <a:avLst/>
          </a:prstGeom>
          <a:solidFill>
            <a:schemeClr val="bg2"/>
          </a:solidFill>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b="1" dirty="0">
                <a:solidFill>
                  <a:schemeClr val="accent1">
                    <a:lumMod val="50000"/>
                  </a:schemeClr>
                </a:solidFill>
              </a:rPr>
              <a:t>What is Power Electronics (PE) Course?...</a:t>
            </a:r>
            <a:r>
              <a:rPr lang="en-US" sz="1800" b="1" dirty="0">
                <a:solidFill>
                  <a:schemeClr val="accent1">
                    <a:lumMod val="50000"/>
                  </a:schemeClr>
                </a:solidFill>
              </a:rPr>
              <a:t>cont’d</a:t>
            </a:r>
          </a:p>
        </p:txBody>
      </p:sp>
      <p:pic>
        <p:nvPicPr>
          <p:cNvPr id="2" name="Picture 1"/>
          <p:cNvPicPr>
            <a:picLocks noChangeAspect="1"/>
          </p:cNvPicPr>
          <p:nvPr/>
        </p:nvPicPr>
        <p:blipFill>
          <a:blip r:embed="rId2"/>
          <a:stretch>
            <a:fillRect/>
          </a:stretch>
        </p:blipFill>
        <p:spPr>
          <a:xfrm>
            <a:off x="1379578" y="1804087"/>
            <a:ext cx="8975383" cy="5214552"/>
          </a:xfrm>
          <a:prstGeom prst="rect">
            <a:avLst/>
          </a:prstGeom>
        </p:spPr>
      </p:pic>
    </p:spTree>
    <p:extLst>
      <p:ext uri="{BB962C8B-B14F-4D97-AF65-F5344CB8AC3E}">
        <p14:creationId xmlns:p14="http://schemas.microsoft.com/office/powerpoint/2010/main" val="41902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3204"/>
            <a:ext cx="10515600" cy="3858482"/>
          </a:xfrm>
        </p:spPr>
        <p:txBody>
          <a:bodyPr/>
          <a:lstStyle/>
          <a:p>
            <a:pPr marL="0" indent="0">
              <a:buNone/>
            </a:pPr>
            <a:r>
              <a:rPr lang="en-US" b="1" dirty="0">
                <a:solidFill>
                  <a:schemeClr val="accent5">
                    <a:lumMod val="75000"/>
                  </a:schemeClr>
                </a:solidFill>
              </a:rPr>
              <a:t>Power Semiconductor Devices:</a:t>
            </a:r>
          </a:p>
          <a:p>
            <a:pPr marL="0" indent="0" algn="l">
              <a:buNone/>
            </a:pPr>
            <a:r>
              <a:rPr lang="en-US" sz="3000" dirty="0">
                <a:solidFill>
                  <a:schemeClr val="accent5">
                    <a:lumMod val="75000"/>
                  </a:schemeClr>
                </a:solidFill>
              </a:rPr>
              <a:t>1.Power Diodes </a:t>
            </a:r>
          </a:p>
          <a:p>
            <a:pPr marL="0" indent="0" algn="l">
              <a:buNone/>
            </a:pPr>
            <a:r>
              <a:rPr lang="en-US" sz="3000" dirty="0">
                <a:solidFill>
                  <a:schemeClr val="accent5">
                    <a:lumMod val="75000"/>
                  </a:schemeClr>
                </a:solidFill>
              </a:rPr>
              <a:t>2. </a:t>
            </a:r>
            <a:r>
              <a:rPr lang="en-US" sz="3000" dirty="0" err="1">
                <a:solidFill>
                  <a:schemeClr val="accent5">
                    <a:lumMod val="75000"/>
                  </a:schemeClr>
                </a:solidFill>
              </a:rPr>
              <a:t>Thyristors</a:t>
            </a:r>
            <a:endParaRPr lang="en-US" sz="3000" dirty="0">
              <a:solidFill>
                <a:schemeClr val="accent5">
                  <a:lumMod val="75000"/>
                </a:schemeClr>
              </a:solidFill>
            </a:endParaRPr>
          </a:p>
          <a:p>
            <a:pPr marL="0" indent="0" algn="l">
              <a:buNone/>
            </a:pPr>
            <a:r>
              <a:rPr lang="en-US" sz="3000" dirty="0">
                <a:solidFill>
                  <a:schemeClr val="accent5">
                    <a:lumMod val="75000"/>
                  </a:schemeClr>
                </a:solidFill>
              </a:rPr>
              <a:t> 3. Power Bipolar Junction Transistors (BJTs)</a:t>
            </a:r>
          </a:p>
          <a:p>
            <a:pPr marL="0" indent="0" algn="l">
              <a:buNone/>
            </a:pPr>
            <a:r>
              <a:rPr lang="en-US" sz="3000" dirty="0">
                <a:solidFill>
                  <a:schemeClr val="accent5">
                    <a:lumMod val="75000"/>
                  </a:schemeClr>
                </a:solidFill>
              </a:rPr>
              <a:t> 4. Power MOSFETs</a:t>
            </a:r>
          </a:p>
          <a:p>
            <a:pPr marL="0" indent="0" algn="l">
              <a:buNone/>
            </a:pPr>
            <a:r>
              <a:rPr lang="en-US" sz="3000" dirty="0">
                <a:solidFill>
                  <a:schemeClr val="accent5">
                    <a:lumMod val="75000"/>
                  </a:schemeClr>
                </a:solidFill>
              </a:rPr>
              <a:t> 5. Insulated-Gate Bipolar Transistors (IGBTs) </a:t>
            </a:r>
          </a:p>
          <a:p>
            <a:pPr marL="0" indent="0" algn="l">
              <a:buNone/>
            </a:pPr>
            <a:r>
              <a:rPr lang="en-US" sz="3000" dirty="0">
                <a:solidFill>
                  <a:schemeClr val="accent5">
                    <a:lumMod val="75000"/>
                  </a:schemeClr>
                </a:solidFill>
              </a:rPr>
              <a:t>  6. Static Induction transistors(SITs) </a:t>
            </a:r>
          </a:p>
        </p:txBody>
      </p:sp>
      <p:sp>
        <p:nvSpPr>
          <p:cNvPr id="5" name="Title 1"/>
          <p:cNvSpPr txBox="1">
            <a:spLocks/>
          </p:cNvSpPr>
          <p:nvPr/>
        </p:nvSpPr>
        <p:spPr>
          <a:xfrm>
            <a:off x="838200" y="271849"/>
            <a:ext cx="7601465" cy="741405"/>
          </a:xfrm>
          <a:prstGeom prst="rect">
            <a:avLst/>
          </a:prstGeom>
          <a:solidFill>
            <a:schemeClr val="bg2"/>
          </a:solidFill>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b="1" dirty="0">
                <a:solidFill>
                  <a:schemeClr val="accent1">
                    <a:lumMod val="50000"/>
                  </a:schemeClr>
                </a:solidFill>
              </a:rPr>
              <a:t>What is Power Electronics (PE) Course?...</a:t>
            </a:r>
            <a:r>
              <a:rPr lang="en-US" sz="1800" b="1" dirty="0">
                <a:solidFill>
                  <a:schemeClr val="accent1">
                    <a:lumMod val="50000"/>
                  </a:schemeClr>
                </a:solidFill>
              </a:rPr>
              <a:t>cont’d</a:t>
            </a:r>
          </a:p>
        </p:txBody>
      </p:sp>
    </p:spTree>
    <p:extLst>
      <p:ext uri="{BB962C8B-B14F-4D97-AF65-F5344CB8AC3E}">
        <p14:creationId xmlns:p14="http://schemas.microsoft.com/office/powerpoint/2010/main" val="150303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271849"/>
            <a:ext cx="7601465" cy="741405"/>
          </a:xfrm>
          <a:prstGeom prst="rect">
            <a:avLst/>
          </a:prstGeom>
          <a:solidFill>
            <a:schemeClr val="bg2"/>
          </a:solidFill>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b="1" dirty="0">
                <a:solidFill>
                  <a:schemeClr val="accent1">
                    <a:lumMod val="50000"/>
                  </a:schemeClr>
                </a:solidFill>
              </a:rPr>
              <a:t>What is Power Electronics (PE) Course?...</a:t>
            </a:r>
            <a:r>
              <a:rPr lang="en-US" sz="1800" b="1" dirty="0">
                <a:solidFill>
                  <a:schemeClr val="accent1">
                    <a:lumMod val="50000"/>
                  </a:schemeClr>
                </a:solidFill>
              </a:rPr>
              <a:t>cont’d</a:t>
            </a:r>
          </a:p>
        </p:txBody>
      </p:sp>
      <p:pic>
        <p:nvPicPr>
          <p:cNvPr id="2" name="Picture 1"/>
          <p:cNvPicPr>
            <a:picLocks noChangeAspect="1"/>
          </p:cNvPicPr>
          <p:nvPr/>
        </p:nvPicPr>
        <p:blipFill>
          <a:blip r:embed="rId2"/>
          <a:stretch>
            <a:fillRect/>
          </a:stretch>
        </p:blipFill>
        <p:spPr>
          <a:xfrm>
            <a:off x="654908" y="1507524"/>
            <a:ext cx="10120183" cy="5350476"/>
          </a:xfrm>
          <a:prstGeom prst="rect">
            <a:avLst/>
          </a:prstGeom>
        </p:spPr>
      </p:pic>
    </p:spTree>
    <p:extLst>
      <p:ext uri="{BB962C8B-B14F-4D97-AF65-F5344CB8AC3E}">
        <p14:creationId xmlns:p14="http://schemas.microsoft.com/office/powerpoint/2010/main" val="188878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271849"/>
            <a:ext cx="7601465" cy="741405"/>
          </a:xfrm>
          <a:prstGeom prst="rect">
            <a:avLst/>
          </a:prstGeom>
          <a:solidFill>
            <a:schemeClr val="bg2"/>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b="1" dirty="0">
                <a:solidFill>
                  <a:schemeClr val="accent1">
                    <a:lumMod val="50000"/>
                  </a:schemeClr>
                </a:solidFill>
              </a:rPr>
              <a:t>Applications of Power Electronics</a:t>
            </a:r>
            <a:endParaRPr lang="en-US" sz="1800" b="1" dirty="0">
              <a:solidFill>
                <a:schemeClr val="accent1">
                  <a:lumMod val="50000"/>
                </a:schemeClr>
              </a:solidFill>
            </a:endParaRPr>
          </a:p>
        </p:txBody>
      </p:sp>
      <p:pic>
        <p:nvPicPr>
          <p:cNvPr id="3" name="Picture 2"/>
          <p:cNvPicPr>
            <a:picLocks noChangeAspect="1"/>
          </p:cNvPicPr>
          <p:nvPr/>
        </p:nvPicPr>
        <p:blipFill>
          <a:blip r:embed="rId2"/>
          <a:stretch>
            <a:fillRect/>
          </a:stretch>
        </p:blipFill>
        <p:spPr>
          <a:xfrm>
            <a:off x="0" y="1013254"/>
            <a:ext cx="10392033" cy="6144727"/>
          </a:xfrm>
          <a:prstGeom prst="rect">
            <a:avLst/>
          </a:prstGeom>
        </p:spPr>
      </p:pic>
    </p:spTree>
    <p:extLst>
      <p:ext uri="{BB962C8B-B14F-4D97-AF65-F5344CB8AC3E}">
        <p14:creationId xmlns:p14="http://schemas.microsoft.com/office/powerpoint/2010/main" val="182680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271849"/>
            <a:ext cx="7601465" cy="741405"/>
          </a:xfrm>
          <a:prstGeom prst="rect">
            <a:avLst/>
          </a:prstGeom>
          <a:solidFill>
            <a:schemeClr val="bg2"/>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b="1" dirty="0">
                <a:solidFill>
                  <a:schemeClr val="accent1">
                    <a:lumMod val="50000"/>
                  </a:schemeClr>
                </a:solidFill>
              </a:rPr>
              <a:t>Power Electronics Converters</a:t>
            </a:r>
            <a:endParaRPr lang="en-US" sz="1800" b="1" dirty="0">
              <a:solidFill>
                <a:schemeClr val="accent1">
                  <a:lumMod val="50000"/>
                </a:schemeClr>
              </a:solidFill>
            </a:endParaRPr>
          </a:p>
        </p:txBody>
      </p:sp>
      <p:pic>
        <p:nvPicPr>
          <p:cNvPr id="2" name="Picture 1"/>
          <p:cNvPicPr>
            <a:picLocks noChangeAspect="1"/>
          </p:cNvPicPr>
          <p:nvPr/>
        </p:nvPicPr>
        <p:blipFill>
          <a:blip r:embed="rId2"/>
          <a:stretch>
            <a:fillRect/>
          </a:stretch>
        </p:blipFill>
        <p:spPr>
          <a:xfrm>
            <a:off x="379037" y="1421607"/>
            <a:ext cx="5333227" cy="4237788"/>
          </a:xfrm>
          <a:prstGeom prst="rect">
            <a:avLst/>
          </a:prstGeom>
        </p:spPr>
      </p:pic>
      <p:pic>
        <p:nvPicPr>
          <p:cNvPr id="4" name="Picture 3"/>
          <p:cNvPicPr>
            <a:picLocks noChangeAspect="1"/>
          </p:cNvPicPr>
          <p:nvPr/>
        </p:nvPicPr>
        <p:blipFill>
          <a:blip r:embed="rId3"/>
          <a:stretch>
            <a:fillRect/>
          </a:stretch>
        </p:blipFill>
        <p:spPr>
          <a:xfrm>
            <a:off x="5712264" y="2546262"/>
            <a:ext cx="6198973" cy="3434408"/>
          </a:xfrm>
          <a:prstGeom prst="rect">
            <a:avLst/>
          </a:prstGeom>
        </p:spPr>
      </p:pic>
      <p:sp>
        <p:nvSpPr>
          <p:cNvPr id="6" name="Curved Down Arrow 5"/>
          <p:cNvSpPr/>
          <p:nvPr/>
        </p:nvSpPr>
        <p:spPr>
          <a:xfrm rot="770513">
            <a:off x="3302149" y="1011957"/>
            <a:ext cx="3439684" cy="10273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829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271849"/>
            <a:ext cx="9207843" cy="741405"/>
          </a:xfrm>
          <a:prstGeom prst="rect">
            <a:avLst/>
          </a:prstGeom>
          <a:solidFill>
            <a:schemeClr val="bg2"/>
          </a:solidFill>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lumMod val="75000"/>
                  </a:schemeClr>
                </a:solidFill>
              </a:rPr>
              <a:t>The Importance of PE for Electrical Engineering Students</a:t>
            </a:r>
          </a:p>
        </p:txBody>
      </p:sp>
      <p:sp>
        <p:nvSpPr>
          <p:cNvPr id="7" name="Title 1"/>
          <p:cNvSpPr txBox="1">
            <a:spLocks/>
          </p:cNvSpPr>
          <p:nvPr/>
        </p:nvSpPr>
        <p:spPr>
          <a:xfrm>
            <a:off x="689917" y="5393279"/>
            <a:ext cx="10406450" cy="1464721"/>
          </a:xfrm>
          <a:prstGeom prst="rect">
            <a:avLst/>
          </a:prstGeom>
          <a:solidFill>
            <a:schemeClr val="bg2"/>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300" b="1" dirty="0">
                <a:solidFill>
                  <a:schemeClr val="accent1">
                    <a:lumMod val="50000"/>
                  </a:schemeClr>
                </a:solidFill>
              </a:rPr>
              <a:t> </a:t>
            </a:r>
            <a:r>
              <a:rPr lang="en-US" sz="5800" b="1" dirty="0">
                <a:solidFill>
                  <a:schemeClr val="tx1">
                    <a:lumMod val="65000"/>
                    <a:lumOff val="35000"/>
                  </a:schemeClr>
                </a:solidFill>
              </a:rPr>
              <a:t>Because of these arguments </a:t>
            </a:r>
            <a:r>
              <a:rPr lang="en-US" sz="5800" b="1" dirty="0">
                <a:solidFill>
                  <a:schemeClr val="accent2">
                    <a:lumMod val="75000"/>
                  </a:schemeClr>
                </a:solidFill>
              </a:rPr>
              <a:t>, </a:t>
            </a:r>
            <a:r>
              <a:rPr lang="en-US" sz="5800" b="1" u="sng" dirty="0">
                <a:solidFill>
                  <a:schemeClr val="accent2"/>
                </a:solidFill>
              </a:rPr>
              <a:t>SIMULATION TOOLS </a:t>
            </a:r>
            <a:r>
              <a:rPr lang="en-US" sz="5800" b="1" dirty="0">
                <a:solidFill>
                  <a:schemeClr val="accent2">
                    <a:lumMod val="75000"/>
                  </a:schemeClr>
                </a:solidFill>
              </a:rPr>
              <a:t> are very important in explaining, analyzing and teaching PE course</a:t>
            </a:r>
            <a:r>
              <a:rPr lang="ar-SA" sz="5800" b="1" dirty="0">
                <a:solidFill>
                  <a:schemeClr val="accent2">
                    <a:lumMod val="75000"/>
                  </a:schemeClr>
                </a:solidFill>
              </a:rPr>
              <a:t> </a:t>
            </a:r>
            <a:r>
              <a:rPr lang="en-US" sz="5800" b="1" dirty="0">
                <a:solidFill>
                  <a:schemeClr val="accent2">
                    <a:lumMod val="75000"/>
                  </a:schemeClr>
                </a:solidFill>
              </a:rPr>
              <a:t> for better understanding and effectiveness…..</a:t>
            </a:r>
          </a:p>
        </p:txBody>
      </p:sp>
      <p:graphicFrame>
        <p:nvGraphicFramePr>
          <p:cNvPr id="3" name="Diagram 2"/>
          <p:cNvGraphicFramePr/>
          <p:nvPr/>
        </p:nvGraphicFramePr>
        <p:xfrm>
          <a:off x="838200" y="1013254"/>
          <a:ext cx="9486900" cy="4357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84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3456</TotalTime>
  <Words>1490</Words>
  <Application>Microsoft Office PowerPoint</Application>
  <PresentationFormat>Widescreen</PresentationFormat>
  <Paragraphs>206</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Cambria</vt:lpstr>
      <vt:lpstr>Times New Roman</vt:lpstr>
      <vt:lpstr>Office Theme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CBL</dc:title>
  <dc:creator>CITY  COMP</dc:creator>
  <cp:lastModifiedBy>PPU</cp:lastModifiedBy>
  <cp:revision>66</cp:revision>
  <dcterms:created xsi:type="dcterms:W3CDTF">2015-05-19T19:07:07Z</dcterms:created>
  <dcterms:modified xsi:type="dcterms:W3CDTF">2019-07-29T07:43:16Z</dcterms:modified>
</cp:coreProperties>
</file>