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63" r:id="rId2"/>
    <p:sldId id="262" r:id="rId3"/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5514" autoAdjust="0"/>
  </p:normalViewPr>
  <p:slideViewPr>
    <p:cSldViewPr>
      <p:cViewPr varScale="1">
        <p:scale>
          <a:sx n="103" d="100"/>
          <a:sy n="103" d="100"/>
        </p:scale>
        <p:origin x="10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8995C9-D07B-4357-A761-F5389AE7C46A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91C37A26-5C9D-4B51-B906-4CC641662284}">
      <dgm:prSet phldrT="[نص]" custT="1"/>
      <dgm:spPr/>
      <dgm:t>
        <a:bodyPr/>
        <a:lstStyle/>
        <a:p>
          <a:pPr rtl="1"/>
          <a:endParaRPr lang="ar-JO" sz="1400" dirty="0">
            <a:solidFill>
              <a:srgbClr val="FF0000"/>
            </a:solidFill>
          </a:endParaRPr>
        </a:p>
        <a:p>
          <a:pPr rtl="1"/>
          <a:r>
            <a:rPr lang="ar-JO" sz="1400" dirty="0">
              <a:solidFill>
                <a:schemeClr val="tx1"/>
              </a:solidFill>
            </a:rPr>
            <a:t>التوصل الى </a:t>
          </a:r>
          <a:r>
            <a:rPr lang="ar-JO" sz="1400" b="1" u="sng" dirty="0">
              <a:solidFill>
                <a:srgbClr val="FF0000"/>
              </a:solidFill>
            </a:rPr>
            <a:t>أسباب المشكلة وحلولها وتطبيقها </a:t>
          </a:r>
        </a:p>
        <a:p>
          <a:pPr rtl="1"/>
          <a:endParaRPr lang="ar-JO" sz="1400" dirty="0">
            <a:solidFill>
              <a:srgbClr val="FF0000"/>
            </a:solidFill>
          </a:endParaRPr>
        </a:p>
        <a:p>
          <a:pPr rtl="1"/>
          <a:r>
            <a:rPr lang="ar-JO" sz="1400" dirty="0">
              <a:solidFill>
                <a:schemeClr val="tx1"/>
              </a:solidFill>
            </a:rPr>
            <a:t>ومن ثم التطرُق على النتائج</a:t>
          </a:r>
          <a:r>
            <a:rPr lang="ar-JO" sz="1400" dirty="0">
              <a:solidFill>
                <a:srgbClr val="FF0000"/>
              </a:solidFill>
            </a:rPr>
            <a:t> </a:t>
          </a:r>
          <a:r>
            <a:rPr lang="ar-JO" sz="1400" b="1" u="sng" dirty="0">
              <a:solidFill>
                <a:srgbClr val="FF0000"/>
              </a:solidFill>
            </a:rPr>
            <a:t>بعد تطبيق الحلول </a:t>
          </a:r>
        </a:p>
      </dgm:t>
    </dgm:pt>
    <dgm:pt modelId="{8A519825-0709-40B7-B933-89AAFBAB35F7}" type="parTrans" cxnId="{1304C57E-48E6-4232-97F8-F8C691B9B3C0}">
      <dgm:prSet/>
      <dgm:spPr/>
      <dgm:t>
        <a:bodyPr/>
        <a:lstStyle/>
        <a:p>
          <a:pPr rtl="1"/>
          <a:endParaRPr lang="ar-JO"/>
        </a:p>
      </dgm:t>
    </dgm:pt>
    <dgm:pt modelId="{836BC963-DCD5-4184-9E9F-C9F6C0387FDD}" type="sibTrans" cxnId="{1304C57E-48E6-4232-97F8-F8C691B9B3C0}">
      <dgm:prSet/>
      <dgm:spPr/>
      <dgm:t>
        <a:bodyPr/>
        <a:lstStyle/>
        <a:p>
          <a:pPr rtl="1"/>
          <a:endParaRPr lang="ar-JO"/>
        </a:p>
      </dgm:t>
    </dgm:pt>
    <dgm:pt modelId="{9A04E7F4-F197-4FD2-82C7-F5E3A8E3C831}">
      <dgm:prSet phldrT="[نص]" custT="1"/>
      <dgm:spPr/>
      <dgm:t>
        <a:bodyPr/>
        <a:lstStyle/>
        <a:p>
          <a:pPr rtl="1"/>
          <a:r>
            <a:rPr lang="ar-JO" sz="1400" b="1" dirty="0">
              <a:solidFill>
                <a:schemeClr val="tx1"/>
              </a:solidFill>
            </a:rPr>
            <a:t>جمع المعلومات عن</a:t>
          </a:r>
          <a:r>
            <a:rPr lang="ar-JO" sz="1400" b="1" dirty="0">
              <a:solidFill>
                <a:srgbClr val="FF0000"/>
              </a:solidFill>
            </a:rPr>
            <a:t> </a:t>
          </a:r>
          <a:r>
            <a:rPr lang="ar-JO" sz="1400" b="1" u="sng" dirty="0">
              <a:solidFill>
                <a:srgbClr val="FF0000"/>
              </a:solidFill>
            </a:rPr>
            <a:t>أسباب المشكلة </a:t>
          </a:r>
          <a:r>
            <a:rPr lang="ar-JO" sz="1400" b="1" dirty="0">
              <a:solidFill>
                <a:srgbClr val="FF0000"/>
              </a:solidFill>
            </a:rPr>
            <a:t>وكيفية </a:t>
          </a:r>
          <a:r>
            <a:rPr lang="ar-JO" sz="1400" b="1" u="sng" dirty="0">
              <a:solidFill>
                <a:srgbClr val="FF0000"/>
              </a:solidFill>
            </a:rPr>
            <a:t>معالجتها </a:t>
          </a:r>
          <a:r>
            <a:rPr lang="ar-JO" sz="1400" b="1" dirty="0">
              <a:solidFill>
                <a:srgbClr val="FF0000"/>
              </a:solidFill>
            </a:rPr>
            <a:t>؟</a:t>
          </a:r>
        </a:p>
      </dgm:t>
    </dgm:pt>
    <dgm:pt modelId="{7CE0482D-2EF8-440C-9A6F-3C87B1779DB9}" type="parTrans" cxnId="{86772090-7806-4EF9-A540-F7A4EE4EC769}">
      <dgm:prSet/>
      <dgm:spPr/>
      <dgm:t>
        <a:bodyPr/>
        <a:lstStyle/>
        <a:p>
          <a:pPr rtl="1"/>
          <a:endParaRPr lang="ar-JO"/>
        </a:p>
      </dgm:t>
    </dgm:pt>
    <dgm:pt modelId="{994C1255-C7F0-4729-B791-18BC1E89AE43}" type="sibTrans" cxnId="{86772090-7806-4EF9-A540-F7A4EE4EC769}">
      <dgm:prSet/>
      <dgm:spPr/>
      <dgm:t>
        <a:bodyPr/>
        <a:lstStyle/>
        <a:p>
          <a:pPr rtl="1"/>
          <a:endParaRPr lang="ar-JO"/>
        </a:p>
      </dgm:t>
    </dgm:pt>
    <dgm:pt modelId="{CF8CFED3-DEF2-431C-B127-29A621131B96}">
      <dgm:prSet phldrT="[نص]" custT="1"/>
      <dgm:spPr/>
      <dgm:t>
        <a:bodyPr/>
        <a:lstStyle/>
        <a:p>
          <a:pPr rtl="1"/>
          <a:r>
            <a:rPr lang="ar-JO" sz="1800" b="1" u="sng" dirty="0">
              <a:solidFill>
                <a:srgbClr val="FF0000"/>
              </a:solidFill>
            </a:rPr>
            <a:t>اكتشاف</a:t>
          </a:r>
          <a:r>
            <a:rPr lang="ar-JO" sz="1800" b="1" u="none" dirty="0">
              <a:solidFill>
                <a:srgbClr val="FF0000"/>
              </a:solidFill>
            </a:rPr>
            <a:t> </a:t>
          </a:r>
          <a:r>
            <a:rPr lang="ar-JO" sz="1800" b="1" u="none" dirty="0">
              <a:solidFill>
                <a:schemeClr val="tx1"/>
              </a:solidFill>
            </a:rPr>
            <a:t>مشكلة </a:t>
          </a:r>
        </a:p>
      </dgm:t>
    </dgm:pt>
    <dgm:pt modelId="{225D844A-01A5-490F-AB2A-DA870F77FC23}" type="parTrans" cxnId="{AD83FD01-7DD9-48F9-9EFB-72F89ACF5F64}">
      <dgm:prSet/>
      <dgm:spPr/>
      <dgm:t>
        <a:bodyPr/>
        <a:lstStyle/>
        <a:p>
          <a:pPr rtl="1"/>
          <a:endParaRPr lang="ar-JO"/>
        </a:p>
      </dgm:t>
    </dgm:pt>
    <dgm:pt modelId="{88A46AA6-080F-4F39-9E65-4A4E4AD2D7B3}" type="sibTrans" cxnId="{AD83FD01-7DD9-48F9-9EFB-72F89ACF5F64}">
      <dgm:prSet/>
      <dgm:spPr/>
      <dgm:t>
        <a:bodyPr/>
        <a:lstStyle/>
        <a:p>
          <a:pPr rtl="1"/>
          <a:endParaRPr lang="ar-JO"/>
        </a:p>
      </dgm:t>
    </dgm:pt>
    <dgm:pt modelId="{D08D9E0B-2470-4E33-B1EB-144ED7184BCF}">
      <dgm:prSet phldrT="[نص]" phldr="1"/>
      <dgm:spPr/>
      <dgm:t>
        <a:bodyPr/>
        <a:lstStyle/>
        <a:p>
          <a:pPr rtl="1"/>
          <a:endParaRPr lang="ar-JO" dirty="0"/>
        </a:p>
      </dgm:t>
    </dgm:pt>
    <dgm:pt modelId="{D97A75BA-6040-4D8E-AD04-632F62F253C3}" type="parTrans" cxnId="{9C3CAEBC-F042-4D9A-BF61-D9F249DD6E55}">
      <dgm:prSet/>
      <dgm:spPr/>
      <dgm:t>
        <a:bodyPr/>
        <a:lstStyle/>
        <a:p>
          <a:pPr rtl="1"/>
          <a:endParaRPr lang="ar-JO"/>
        </a:p>
      </dgm:t>
    </dgm:pt>
    <dgm:pt modelId="{4FA8533C-DAEC-496F-838D-53688425C71C}" type="sibTrans" cxnId="{9C3CAEBC-F042-4D9A-BF61-D9F249DD6E55}">
      <dgm:prSet/>
      <dgm:spPr/>
      <dgm:t>
        <a:bodyPr/>
        <a:lstStyle/>
        <a:p>
          <a:pPr rtl="1"/>
          <a:endParaRPr lang="ar-JO"/>
        </a:p>
      </dgm:t>
    </dgm:pt>
    <dgm:pt modelId="{4277C4E8-4865-4187-87BB-98C1CC6CC59A}">
      <dgm:prSet phldrT="[نص]"/>
      <dgm:spPr/>
      <dgm:t>
        <a:bodyPr/>
        <a:lstStyle/>
        <a:p>
          <a:pPr rtl="1"/>
          <a:endParaRPr lang="ar-JO"/>
        </a:p>
      </dgm:t>
    </dgm:pt>
    <dgm:pt modelId="{661AB461-29A8-4ED7-8F6F-BBF59070DB1D}" type="parTrans" cxnId="{978FDE75-27A7-488D-83DE-F8632CBE7442}">
      <dgm:prSet/>
      <dgm:spPr/>
      <dgm:t>
        <a:bodyPr/>
        <a:lstStyle/>
        <a:p>
          <a:pPr rtl="1"/>
          <a:endParaRPr lang="ar-JO"/>
        </a:p>
      </dgm:t>
    </dgm:pt>
    <dgm:pt modelId="{895ABDC6-002B-4D40-9F39-5A83A2606AAB}" type="sibTrans" cxnId="{978FDE75-27A7-488D-83DE-F8632CBE7442}">
      <dgm:prSet/>
      <dgm:spPr/>
      <dgm:t>
        <a:bodyPr/>
        <a:lstStyle/>
        <a:p>
          <a:pPr rtl="1"/>
          <a:endParaRPr lang="ar-JO"/>
        </a:p>
      </dgm:t>
    </dgm:pt>
    <dgm:pt modelId="{5CF95868-6164-487C-95CB-F2410329336A}" type="pres">
      <dgm:prSet presAssocID="{128995C9-D07B-4357-A761-F5389AE7C46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26E994C-612F-41AA-A8B2-898A409772E4}" type="pres">
      <dgm:prSet presAssocID="{91C37A26-5C9D-4B51-B906-4CC641662284}" presName="gear1" presStyleLbl="node1" presStyleIdx="0" presStyleCnt="3">
        <dgm:presLayoutVars>
          <dgm:chMax val="1"/>
          <dgm:bulletEnabled val="1"/>
        </dgm:presLayoutVars>
      </dgm:prSet>
      <dgm:spPr/>
    </dgm:pt>
    <dgm:pt modelId="{99672C1B-14B2-4CEC-A274-4B9CE3A44CA0}" type="pres">
      <dgm:prSet presAssocID="{91C37A26-5C9D-4B51-B906-4CC641662284}" presName="gear1srcNode" presStyleLbl="node1" presStyleIdx="0" presStyleCnt="3"/>
      <dgm:spPr/>
    </dgm:pt>
    <dgm:pt modelId="{011FE626-CDE9-43D0-9D87-69A382F3B73B}" type="pres">
      <dgm:prSet presAssocID="{91C37A26-5C9D-4B51-B906-4CC641662284}" presName="gear1dstNode" presStyleLbl="node1" presStyleIdx="0" presStyleCnt="3"/>
      <dgm:spPr/>
    </dgm:pt>
    <dgm:pt modelId="{934835AB-FF52-4136-AA27-567C381EDFD0}" type="pres">
      <dgm:prSet presAssocID="{9A04E7F4-F197-4FD2-82C7-F5E3A8E3C831}" presName="gear2" presStyleLbl="node1" presStyleIdx="1" presStyleCnt="3" custLinFactNeighborX="-522" custLinFactNeighborY="704">
        <dgm:presLayoutVars>
          <dgm:chMax val="1"/>
          <dgm:bulletEnabled val="1"/>
        </dgm:presLayoutVars>
      </dgm:prSet>
      <dgm:spPr/>
    </dgm:pt>
    <dgm:pt modelId="{1AA11918-7E5F-4F64-A371-05CFB510E3A4}" type="pres">
      <dgm:prSet presAssocID="{9A04E7F4-F197-4FD2-82C7-F5E3A8E3C831}" presName="gear2srcNode" presStyleLbl="node1" presStyleIdx="1" presStyleCnt="3"/>
      <dgm:spPr/>
    </dgm:pt>
    <dgm:pt modelId="{D4F10BF5-A317-45BA-BE38-6BEE438A695B}" type="pres">
      <dgm:prSet presAssocID="{9A04E7F4-F197-4FD2-82C7-F5E3A8E3C831}" presName="gear2dstNode" presStyleLbl="node1" presStyleIdx="1" presStyleCnt="3"/>
      <dgm:spPr/>
    </dgm:pt>
    <dgm:pt modelId="{225004C5-A8A8-4D95-9FD3-CD719578F1A9}" type="pres">
      <dgm:prSet presAssocID="{CF8CFED3-DEF2-431C-B127-29A621131B96}" presName="gear3" presStyleLbl="node1" presStyleIdx="2" presStyleCnt="3" custLinFactNeighborX="2670" custLinFactNeighborY="-2883"/>
      <dgm:spPr/>
    </dgm:pt>
    <dgm:pt modelId="{AA807AFB-8444-4CCA-AF5A-60F9A2E6424C}" type="pres">
      <dgm:prSet presAssocID="{CF8CFED3-DEF2-431C-B127-29A621131B96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6516AEC7-BFB5-45BA-BBCA-FB6AD3830131}" type="pres">
      <dgm:prSet presAssocID="{CF8CFED3-DEF2-431C-B127-29A621131B96}" presName="gear3srcNode" presStyleLbl="node1" presStyleIdx="2" presStyleCnt="3"/>
      <dgm:spPr/>
    </dgm:pt>
    <dgm:pt modelId="{30E480D3-586F-411D-A06A-E293FB6242A1}" type="pres">
      <dgm:prSet presAssocID="{CF8CFED3-DEF2-431C-B127-29A621131B96}" presName="gear3dstNode" presStyleLbl="node1" presStyleIdx="2" presStyleCnt="3"/>
      <dgm:spPr/>
    </dgm:pt>
    <dgm:pt modelId="{F9042A2A-FA79-4857-AA1D-B7977CEBB989}" type="pres">
      <dgm:prSet presAssocID="{836BC963-DCD5-4184-9E9F-C9F6C0387FDD}" presName="connector1" presStyleLbl="sibTrans2D1" presStyleIdx="0" presStyleCnt="3"/>
      <dgm:spPr/>
    </dgm:pt>
    <dgm:pt modelId="{B5C39D16-1F33-408B-8A8C-23BE975DE630}" type="pres">
      <dgm:prSet presAssocID="{994C1255-C7F0-4729-B791-18BC1E89AE43}" presName="connector2" presStyleLbl="sibTrans2D1" presStyleIdx="1" presStyleCnt="3"/>
      <dgm:spPr/>
    </dgm:pt>
    <dgm:pt modelId="{BAA6985A-20EA-402A-A2BC-D323793542F0}" type="pres">
      <dgm:prSet presAssocID="{88A46AA6-080F-4F39-9E65-4A4E4AD2D7B3}" presName="connector3" presStyleLbl="sibTrans2D1" presStyleIdx="2" presStyleCnt="3"/>
      <dgm:spPr/>
    </dgm:pt>
  </dgm:ptLst>
  <dgm:cxnLst>
    <dgm:cxn modelId="{AD83FD01-7DD9-48F9-9EFB-72F89ACF5F64}" srcId="{128995C9-D07B-4357-A761-F5389AE7C46A}" destId="{CF8CFED3-DEF2-431C-B127-29A621131B96}" srcOrd="2" destOrd="0" parTransId="{225D844A-01A5-490F-AB2A-DA870F77FC23}" sibTransId="{88A46AA6-080F-4F39-9E65-4A4E4AD2D7B3}"/>
    <dgm:cxn modelId="{D0186512-858E-4F2F-ADDB-077D278ACB3B}" type="presOf" srcId="{91C37A26-5C9D-4B51-B906-4CC641662284}" destId="{99672C1B-14B2-4CEC-A274-4B9CE3A44CA0}" srcOrd="1" destOrd="0" presId="urn:microsoft.com/office/officeart/2005/8/layout/gear1"/>
    <dgm:cxn modelId="{AF123714-1056-49D1-B21A-D089DF3ECA05}" type="presOf" srcId="{91C37A26-5C9D-4B51-B906-4CC641662284}" destId="{011FE626-CDE9-43D0-9D87-69A382F3B73B}" srcOrd="2" destOrd="0" presId="urn:microsoft.com/office/officeart/2005/8/layout/gear1"/>
    <dgm:cxn modelId="{0F46A134-148B-42B7-AAE8-6E5B826F4B57}" type="presOf" srcId="{CF8CFED3-DEF2-431C-B127-29A621131B96}" destId="{30E480D3-586F-411D-A06A-E293FB6242A1}" srcOrd="3" destOrd="0" presId="urn:microsoft.com/office/officeart/2005/8/layout/gear1"/>
    <dgm:cxn modelId="{F24AD345-25D6-47DC-A6B4-C7C9A477A86E}" type="presOf" srcId="{9A04E7F4-F197-4FD2-82C7-F5E3A8E3C831}" destId="{1AA11918-7E5F-4F64-A371-05CFB510E3A4}" srcOrd="1" destOrd="0" presId="urn:microsoft.com/office/officeart/2005/8/layout/gear1"/>
    <dgm:cxn modelId="{59E2B268-2EB1-4574-B7E8-82D0C5D5A21A}" type="presOf" srcId="{88A46AA6-080F-4F39-9E65-4A4E4AD2D7B3}" destId="{BAA6985A-20EA-402A-A2BC-D323793542F0}" srcOrd="0" destOrd="0" presId="urn:microsoft.com/office/officeart/2005/8/layout/gear1"/>
    <dgm:cxn modelId="{978FDE75-27A7-488D-83DE-F8632CBE7442}" srcId="{128995C9-D07B-4357-A761-F5389AE7C46A}" destId="{4277C4E8-4865-4187-87BB-98C1CC6CC59A}" srcOrd="4" destOrd="0" parTransId="{661AB461-29A8-4ED7-8F6F-BBF59070DB1D}" sibTransId="{895ABDC6-002B-4D40-9F39-5A83A2606AAB}"/>
    <dgm:cxn modelId="{BF44AB77-13C8-4450-BB25-B66F02C66960}" type="presOf" srcId="{CF8CFED3-DEF2-431C-B127-29A621131B96}" destId="{6516AEC7-BFB5-45BA-BBCA-FB6AD3830131}" srcOrd="2" destOrd="0" presId="urn:microsoft.com/office/officeart/2005/8/layout/gear1"/>
    <dgm:cxn modelId="{1304C57E-48E6-4232-97F8-F8C691B9B3C0}" srcId="{128995C9-D07B-4357-A761-F5389AE7C46A}" destId="{91C37A26-5C9D-4B51-B906-4CC641662284}" srcOrd="0" destOrd="0" parTransId="{8A519825-0709-40B7-B933-89AAFBAB35F7}" sibTransId="{836BC963-DCD5-4184-9E9F-C9F6C0387FDD}"/>
    <dgm:cxn modelId="{86772090-7806-4EF9-A540-F7A4EE4EC769}" srcId="{128995C9-D07B-4357-A761-F5389AE7C46A}" destId="{9A04E7F4-F197-4FD2-82C7-F5E3A8E3C831}" srcOrd="1" destOrd="0" parTransId="{7CE0482D-2EF8-440C-9A6F-3C87B1779DB9}" sibTransId="{994C1255-C7F0-4729-B791-18BC1E89AE43}"/>
    <dgm:cxn modelId="{D4E2CA9D-4DD0-4B19-B8B2-4FC920868D65}" type="presOf" srcId="{836BC963-DCD5-4184-9E9F-C9F6C0387FDD}" destId="{F9042A2A-FA79-4857-AA1D-B7977CEBB989}" srcOrd="0" destOrd="0" presId="urn:microsoft.com/office/officeart/2005/8/layout/gear1"/>
    <dgm:cxn modelId="{9BC4DB9F-A21F-4F27-AC10-3D23B36CF889}" type="presOf" srcId="{9A04E7F4-F197-4FD2-82C7-F5E3A8E3C831}" destId="{934835AB-FF52-4136-AA27-567C381EDFD0}" srcOrd="0" destOrd="0" presId="urn:microsoft.com/office/officeart/2005/8/layout/gear1"/>
    <dgm:cxn modelId="{9C3CAEBC-F042-4D9A-BF61-D9F249DD6E55}" srcId="{128995C9-D07B-4357-A761-F5389AE7C46A}" destId="{D08D9E0B-2470-4E33-B1EB-144ED7184BCF}" srcOrd="3" destOrd="0" parTransId="{D97A75BA-6040-4D8E-AD04-632F62F253C3}" sibTransId="{4FA8533C-DAEC-496F-838D-53688425C71C}"/>
    <dgm:cxn modelId="{EC1D10C3-4257-43FE-919F-20289A58A2EA}" type="presOf" srcId="{CF8CFED3-DEF2-431C-B127-29A621131B96}" destId="{AA807AFB-8444-4CCA-AF5A-60F9A2E6424C}" srcOrd="1" destOrd="0" presId="urn:microsoft.com/office/officeart/2005/8/layout/gear1"/>
    <dgm:cxn modelId="{C12F87D7-7F21-4DC0-BABF-1FCF2D585AE9}" type="presOf" srcId="{128995C9-D07B-4357-A761-F5389AE7C46A}" destId="{5CF95868-6164-487C-95CB-F2410329336A}" srcOrd="0" destOrd="0" presId="urn:microsoft.com/office/officeart/2005/8/layout/gear1"/>
    <dgm:cxn modelId="{0998AFE9-926B-4B19-B5A3-335F84008CB1}" type="presOf" srcId="{9A04E7F4-F197-4FD2-82C7-F5E3A8E3C831}" destId="{D4F10BF5-A317-45BA-BE38-6BEE438A695B}" srcOrd="2" destOrd="0" presId="urn:microsoft.com/office/officeart/2005/8/layout/gear1"/>
    <dgm:cxn modelId="{463B71F3-CAC6-44BB-9825-0ADFB9EACF4D}" type="presOf" srcId="{994C1255-C7F0-4729-B791-18BC1E89AE43}" destId="{B5C39D16-1F33-408B-8A8C-23BE975DE630}" srcOrd="0" destOrd="0" presId="urn:microsoft.com/office/officeart/2005/8/layout/gear1"/>
    <dgm:cxn modelId="{839D06F7-C471-4B4A-BE26-4A63D2AD6323}" type="presOf" srcId="{91C37A26-5C9D-4B51-B906-4CC641662284}" destId="{626E994C-612F-41AA-A8B2-898A409772E4}" srcOrd="0" destOrd="0" presId="urn:microsoft.com/office/officeart/2005/8/layout/gear1"/>
    <dgm:cxn modelId="{B8B92AFE-7F17-43C9-8EBB-483130E87368}" type="presOf" srcId="{CF8CFED3-DEF2-431C-B127-29A621131B96}" destId="{225004C5-A8A8-4D95-9FD3-CD719578F1A9}" srcOrd="0" destOrd="0" presId="urn:microsoft.com/office/officeart/2005/8/layout/gear1"/>
    <dgm:cxn modelId="{F4C49454-B181-44F8-9A67-CA708D0D85A2}" type="presParOf" srcId="{5CF95868-6164-487C-95CB-F2410329336A}" destId="{626E994C-612F-41AA-A8B2-898A409772E4}" srcOrd="0" destOrd="0" presId="urn:microsoft.com/office/officeart/2005/8/layout/gear1"/>
    <dgm:cxn modelId="{4023981F-51C9-49DD-8B8A-50EC0AD3E907}" type="presParOf" srcId="{5CF95868-6164-487C-95CB-F2410329336A}" destId="{99672C1B-14B2-4CEC-A274-4B9CE3A44CA0}" srcOrd="1" destOrd="0" presId="urn:microsoft.com/office/officeart/2005/8/layout/gear1"/>
    <dgm:cxn modelId="{F5FE6D7D-EE1B-40E0-A1F3-F02837065C7A}" type="presParOf" srcId="{5CF95868-6164-487C-95CB-F2410329336A}" destId="{011FE626-CDE9-43D0-9D87-69A382F3B73B}" srcOrd="2" destOrd="0" presId="urn:microsoft.com/office/officeart/2005/8/layout/gear1"/>
    <dgm:cxn modelId="{68538669-8F12-4EEE-B9CD-E3A0CC9183CA}" type="presParOf" srcId="{5CF95868-6164-487C-95CB-F2410329336A}" destId="{934835AB-FF52-4136-AA27-567C381EDFD0}" srcOrd="3" destOrd="0" presId="urn:microsoft.com/office/officeart/2005/8/layout/gear1"/>
    <dgm:cxn modelId="{480B4F7C-77E9-4853-8139-82D5E2D24604}" type="presParOf" srcId="{5CF95868-6164-487C-95CB-F2410329336A}" destId="{1AA11918-7E5F-4F64-A371-05CFB510E3A4}" srcOrd="4" destOrd="0" presId="urn:microsoft.com/office/officeart/2005/8/layout/gear1"/>
    <dgm:cxn modelId="{66241F9B-46CE-4494-8CE8-B0CCC1ADB16D}" type="presParOf" srcId="{5CF95868-6164-487C-95CB-F2410329336A}" destId="{D4F10BF5-A317-45BA-BE38-6BEE438A695B}" srcOrd="5" destOrd="0" presId="urn:microsoft.com/office/officeart/2005/8/layout/gear1"/>
    <dgm:cxn modelId="{D8998B25-C1D5-4F45-8CE2-3F04C0714FBF}" type="presParOf" srcId="{5CF95868-6164-487C-95CB-F2410329336A}" destId="{225004C5-A8A8-4D95-9FD3-CD719578F1A9}" srcOrd="6" destOrd="0" presId="urn:microsoft.com/office/officeart/2005/8/layout/gear1"/>
    <dgm:cxn modelId="{0ED3885A-579A-46A7-9A67-C2D93138DFFE}" type="presParOf" srcId="{5CF95868-6164-487C-95CB-F2410329336A}" destId="{AA807AFB-8444-4CCA-AF5A-60F9A2E6424C}" srcOrd="7" destOrd="0" presId="urn:microsoft.com/office/officeart/2005/8/layout/gear1"/>
    <dgm:cxn modelId="{DC408BEA-B5A3-4081-BB70-BE94B1974FD5}" type="presParOf" srcId="{5CF95868-6164-487C-95CB-F2410329336A}" destId="{6516AEC7-BFB5-45BA-BBCA-FB6AD3830131}" srcOrd="8" destOrd="0" presId="urn:microsoft.com/office/officeart/2005/8/layout/gear1"/>
    <dgm:cxn modelId="{BE8DD9B8-0809-4D25-B479-CC01F9D3CB8D}" type="presParOf" srcId="{5CF95868-6164-487C-95CB-F2410329336A}" destId="{30E480D3-586F-411D-A06A-E293FB6242A1}" srcOrd="9" destOrd="0" presId="urn:microsoft.com/office/officeart/2005/8/layout/gear1"/>
    <dgm:cxn modelId="{539ACC21-0574-45D8-8C8F-870D34457D39}" type="presParOf" srcId="{5CF95868-6164-487C-95CB-F2410329336A}" destId="{F9042A2A-FA79-4857-AA1D-B7977CEBB989}" srcOrd="10" destOrd="0" presId="urn:microsoft.com/office/officeart/2005/8/layout/gear1"/>
    <dgm:cxn modelId="{C157CEBB-475F-43F3-BE80-5BC62E133207}" type="presParOf" srcId="{5CF95868-6164-487C-95CB-F2410329336A}" destId="{B5C39D16-1F33-408B-8A8C-23BE975DE630}" srcOrd="11" destOrd="0" presId="urn:microsoft.com/office/officeart/2005/8/layout/gear1"/>
    <dgm:cxn modelId="{B62AF745-8169-4E23-89D2-2FDCA8CF3A75}" type="presParOf" srcId="{5CF95868-6164-487C-95CB-F2410329336A}" destId="{BAA6985A-20EA-402A-A2BC-D323793542F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9B347A-0285-47F3-B182-0F69C43C00E0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B7400B00-BE09-4FA3-A47D-3CD21BEE7B10}">
      <dgm:prSet phldrT="[نص]" custT="1"/>
      <dgm:spPr/>
      <dgm:t>
        <a:bodyPr/>
        <a:lstStyle/>
        <a:p>
          <a:pPr rtl="1"/>
          <a:r>
            <a:rPr lang="ar-JO" sz="4000" u="sng" dirty="0">
              <a:solidFill>
                <a:srgbClr val="FF0000"/>
              </a:solidFill>
            </a:rPr>
            <a:t>نتيجةً</a:t>
          </a:r>
          <a:endParaRPr lang="ar-JO" sz="3000" u="sng" dirty="0">
            <a:solidFill>
              <a:srgbClr val="FF0000"/>
            </a:solidFill>
          </a:endParaRPr>
        </a:p>
      </dgm:t>
    </dgm:pt>
    <dgm:pt modelId="{29F2CCEA-B383-46FB-9F45-9B6BE28E790B}" type="parTrans" cxnId="{283EFA38-31B9-433B-B17D-E69201D3B4C6}">
      <dgm:prSet/>
      <dgm:spPr/>
      <dgm:t>
        <a:bodyPr/>
        <a:lstStyle/>
        <a:p>
          <a:pPr rtl="1"/>
          <a:endParaRPr lang="ar-JO"/>
        </a:p>
      </dgm:t>
    </dgm:pt>
    <dgm:pt modelId="{E09D6A82-CD84-4E44-9EF4-1F84BE94D545}" type="sibTrans" cxnId="{283EFA38-31B9-433B-B17D-E69201D3B4C6}">
      <dgm:prSet/>
      <dgm:spPr/>
      <dgm:t>
        <a:bodyPr/>
        <a:lstStyle/>
        <a:p>
          <a:pPr rtl="1"/>
          <a:endParaRPr lang="ar-JO"/>
        </a:p>
      </dgm:t>
    </dgm:pt>
    <dgm:pt modelId="{CB3ACBA4-65A5-45E2-A9B4-6D7BA827A134}">
      <dgm:prSet phldrT="[نص]" custT="1"/>
      <dgm:spPr/>
      <dgm:t>
        <a:bodyPr/>
        <a:lstStyle/>
        <a:p>
          <a:pPr rtl="1"/>
          <a:r>
            <a:rPr lang="ar-SA" sz="3200" b="1" u="sng" dirty="0">
              <a:solidFill>
                <a:srgbClr val="FF0000"/>
              </a:solidFill>
            </a:rPr>
            <a:t>قمنا بالتأكد من وجود المشكلة </a:t>
          </a:r>
          <a:endParaRPr lang="ar-JO" sz="3200" b="1" u="sng" dirty="0">
            <a:solidFill>
              <a:srgbClr val="FF0000"/>
            </a:solidFill>
          </a:endParaRPr>
        </a:p>
      </dgm:t>
    </dgm:pt>
    <dgm:pt modelId="{3C8771AF-5DE8-45B1-80CE-F4DD384C5C66}" type="parTrans" cxnId="{FFBEED16-B5A2-40B5-B815-BB6EF407F8B9}">
      <dgm:prSet/>
      <dgm:spPr/>
      <dgm:t>
        <a:bodyPr/>
        <a:lstStyle/>
        <a:p>
          <a:pPr rtl="1"/>
          <a:endParaRPr lang="ar-JO"/>
        </a:p>
      </dgm:t>
    </dgm:pt>
    <dgm:pt modelId="{C012B422-EA9A-4DDC-A1DE-F813F00CB03C}" type="sibTrans" cxnId="{FFBEED16-B5A2-40B5-B815-BB6EF407F8B9}">
      <dgm:prSet/>
      <dgm:spPr/>
      <dgm:t>
        <a:bodyPr/>
        <a:lstStyle/>
        <a:p>
          <a:pPr rtl="1"/>
          <a:endParaRPr lang="ar-JO"/>
        </a:p>
      </dgm:t>
    </dgm:pt>
    <dgm:pt modelId="{B9423B4F-C871-4837-BB7D-665EAC0165AF}">
      <dgm:prSet phldrT="[نص]" custT="1"/>
      <dgm:spPr/>
      <dgm:t>
        <a:bodyPr/>
        <a:lstStyle/>
        <a:p>
          <a:pPr rtl="1"/>
          <a:r>
            <a:rPr lang="ar-SA" sz="3200" b="1" u="sng" dirty="0">
              <a:solidFill>
                <a:srgbClr val="FF0000"/>
              </a:solidFill>
            </a:rPr>
            <a:t>حيث تمّ سؤال الطلاب عن </a:t>
          </a:r>
          <a:endParaRPr lang="ar-JO" sz="3200" b="1" u="sng" dirty="0">
            <a:solidFill>
              <a:srgbClr val="FF0000"/>
            </a:solidFill>
          </a:endParaRPr>
        </a:p>
      </dgm:t>
    </dgm:pt>
    <dgm:pt modelId="{356ED72A-0A6E-482A-BC05-1940E09E464C}" type="parTrans" cxnId="{3B04421C-526C-42D8-B7AD-6A8562E00602}">
      <dgm:prSet/>
      <dgm:spPr/>
      <dgm:t>
        <a:bodyPr/>
        <a:lstStyle/>
        <a:p>
          <a:pPr rtl="1"/>
          <a:endParaRPr lang="ar-JO"/>
        </a:p>
      </dgm:t>
    </dgm:pt>
    <dgm:pt modelId="{C012C7E9-3D92-4E1C-AADB-713BB1E4030F}" type="sibTrans" cxnId="{3B04421C-526C-42D8-B7AD-6A8562E00602}">
      <dgm:prSet/>
      <dgm:spPr/>
      <dgm:t>
        <a:bodyPr/>
        <a:lstStyle/>
        <a:p>
          <a:pPr rtl="1"/>
          <a:endParaRPr lang="ar-JO"/>
        </a:p>
      </dgm:t>
    </dgm:pt>
    <dgm:pt modelId="{3C95A621-DEAE-4969-B406-279083937D21}">
      <dgm:prSet phldrT="[نص]" custT="1"/>
      <dgm:spPr/>
      <dgm:t>
        <a:bodyPr/>
        <a:lstStyle/>
        <a:p>
          <a:pPr algn="r" rtl="1"/>
          <a:endParaRPr lang="ar-JO" sz="1800" b="1" dirty="0"/>
        </a:p>
      </dgm:t>
    </dgm:pt>
    <dgm:pt modelId="{35571707-0788-423E-8948-B3C28413E012}" type="parTrans" cxnId="{A3357BF6-60D6-4938-B913-B4CC17C26B80}">
      <dgm:prSet/>
      <dgm:spPr/>
      <dgm:t>
        <a:bodyPr/>
        <a:lstStyle/>
        <a:p>
          <a:pPr rtl="1"/>
          <a:endParaRPr lang="ar-JO"/>
        </a:p>
      </dgm:t>
    </dgm:pt>
    <dgm:pt modelId="{3F555C6A-01FB-48E2-ADBC-8FD33F4E9D4A}" type="sibTrans" cxnId="{A3357BF6-60D6-4938-B913-B4CC17C26B80}">
      <dgm:prSet/>
      <dgm:spPr/>
      <dgm:t>
        <a:bodyPr/>
        <a:lstStyle/>
        <a:p>
          <a:pPr rtl="1"/>
          <a:endParaRPr lang="ar-JO"/>
        </a:p>
      </dgm:t>
    </dgm:pt>
    <dgm:pt modelId="{E5E1E171-A023-4397-A773-5EE7716FB48F}">
      <dgm:prSet phldrT="[نص]" custT="1"/>
      <dgm:spPr/>
      <dgm:t>
        <a:bodyPr/>
        <a:lstStyle/>
        <a:p>
          <a:pPr algn="r" rtl="1"/>
          <a:r>
            <a:rPr lang="ar-SA" sz="2000" b="1" u="sng" dirty="0">
              <a:solidFill>
                <a:srgbClr val="FF0000"/>
              </a:solidFill>
            </a:rPr>
            <a:t>لملاحظة </a:t>
          </a:r>
          <a:r>
            <a:rPr lang="ar-SA" sz="2000" dirty="0"/>
            <a:t>المدرب </a:t>
          </a:r>
          <a:r>
            <a:rPr lang="ar-SA" sz="2000" b="1" u="sng" dirty="0">
              <a:solidFill>
                <a:srgbClr val="FF0000"/>
              </a:solidFill>
            </a:rPr>
            <a:t>ضجر</a:t>
          </a:r>
          <a:r>
            <a:rPr lang="ar-SA" sz="2000" dirty="0"/>
            <a:t> الطلاب ورغبتهم في الخروج من محاضرة تطبيقات برمجية محاسبية (2) التي تتجاوز من الوقت الساعة والربع قبل انتهاء وقتها </a:t>
          </a:r>
          <a:r>
            <a:rPr lang="ar-JO" sz="2000" baseline="0" dirty="0"/>
            <a:t> </a:t>
          </a:r>
          <a:endParaRPr lang="ar-JO" sz="2000" dirty="0"/>
        </a:p>
      </dgm:t>
    </dgm:pt>
    <dgm:pt modelId="{65DBC3C9-3628-4B07-A958-0B9D82DC7DEF}" type="parTrans" cxnId="{E1833F1C-218F-4FC0-8520-4ACB584774AD}">
      <dgm:prSet/>
      <dgm:spPr/>
      <dgm:t>
        <a:bodyPr/>
        <a:lstStyle/>
        <a:p>
          <a:pPr rtl="1"/>
          <a:endParaRPr lang="ar-JO"/>
        </a:p>
      </dgm:t>
    </dgm:pt>
    <dgm:pt modelId="{3392E741-F17F-46B1-9991-BBBE4366107D}" type="sibTrans" cxnId="{E1833F1C-218F-4FC0-8520-4ACB584774AD}">
      <dgm:prSet/>
      <dgm:spPr/>
      <dgm:t>
        <a:bodyPr/>
        <a:lstStyle/>
        <a:p>
          <a:pPr rtl="1"/>
          <a:endParaRPr lang="ar-JO"/>
        </a:p>
      </dgm:t>
    </dgm:pt>
    <dgm:pt modelId="{F201B8CB-775F-4D9D-8844-085DF4628B2D}">
      <dgm:prSet phldrT="[نص]" custT="1"/>
      <dgm:spPr/>
      <dgm:t>
        <a:bodyPr/>
        <a:lstStyle/>
        <a:p>
          <a:pPr algn="r" rtl="1"/>
          <a:r>
            <a:rPr lang="ar-SA" sz="2400" b="1" dirty="0">
              <a:cs typeface="+mn-cs"/>
            </a:rPr>
            <a:t>عن طريق اجراء</a:t>
          </a:r>
          <a:r>
            <a:rPr lang="ar-SA" sz="2400" b="1" u="sng" dirty="0">
              <a:solidFill>
                <a:srgbClr val="FF0000"/>
              </a:solidFill>
              <a:cs typeface="+mn-cs"/>
            </a:rPr>
            <a:t> مقابلات </a:t>
          </a:r>
          <a:r>
            <a:rPr lang="ar-SA" sz="2400" b="1" dirty="0">
              <a:cs typeface="+mn-cs"/>
            </a:rPr>
            <a:t>من طلاب هذا المساق والذي بلغ عددهم 25 طالب وطالبة</a:t>
          </a:r>
          <a:endParaRPr lang="ar-JO" sz="1800" dirty="0"/>
        </a:p>
      </dgm:t>
    </dgm:pt>
    <dgm:pt modelId="{19306D92-965C-4B91-89A3-44F989105A05}" type="parTrans" cxnId="{4DEF362E-07B3-4F7F-85AF-4CAABEE92A38}">
      <dgm:prSet/>
      <dgm:spPr/>
      <dgm:t>
        <a:bodyPr/>
        <a:lstStyle/>
        <a:p>
          <a:pPr rtl="1"/>
          <a:endParaRPr lang="ar-JO"/>
        </a:p>
      </dgm:t>
    </dgm:pt>
    <dgm:pt modelId="{A6619099-2A67-4EB5-9130-56184B8C9C3C}" type="sibTrans" cxnId="{4DEF362E-07B3-4F7F-85AF-4CAABEE92A38}">
      <dgm:prSet/>
      <dgm:spPr/>
      <dgm:t>
        <a:bodyPr/>
        <a:lstStyle/>
        <a:p>
          <a:pPr rtl="1"/>
          <a:endParaRPr lang="ar-JO"/>
        </a:p>
      </dgm:t>
    </dgm:pt>
    <dgm:pt modelId="{2D99779B-5E5C-4CA0-B47B-91EF329532FD}">
      <dgm:prSet phldrT="[نص]" custT="1"/>
      <dgm:spPr/>
      <dgm:t>
        <a:bodyPr/>
        <a:lstStyle/>
        <a:p>
          <a:pPr algn="r" rtl="1"/>
          <a:r>
            <a:rPr lang="ar-SA" sz="1800" b="1" dirty="0"/>
            <a:t>ا</a:t>
          </a:r>
          <a:r>
            <a:rPr lang="ar-SA" sz="1800" b="1" u="sng" dirty="0">
              <a:solidFill>
                <a:srgbClr val="FF0000"/>
              </a:solidFill>
            </a:rPr>
            <a:t>قتراحات </a:t>
          </a:r>
          <a:r>
            <a:rPr lang="ar-SA" sz="1800" b="1" dirty="0"/>
            <a:t>من قبل الطلاب </a:t>
          </a:r>
          <a:r>
            <a:rPr lang="ar-SA" sz="1800" b="1" u="sng" dirty="0">
              <a:solidFill>
                <a:srgbClr val="FF0000"/>
              </a:solidFill>
            </a:rPr>
            <a:t>لكسر</a:t>
          </a:r>
          <a:r>
            <a:rPr lang="ar-SA" sz="1800" b="1" dirty="0"/>
            <a:t> هذا الضجر </a:t>
          </a:r>
          <a:endParaRPr lang="ar-JO" sz="1800" b="1" dirty="0"/>
        </a:p>
      </dgm:t>
    </dgm:pt>
    <dgm:pt modelId="{4F192CA7-E1DE-4729-A647-629882DB8701}" type="parTrans" cxnId="{51116565-E064-4CDE-9BF4-5508967212DF}">
      <dgm:prSet/>
      <dgm:spPr/>
      <dgm:t>
        <a:bodyPr/>
        <a:lstStyle/>
        <a:p>
          <a:pPr rtl="1"/>
          <a:endParaRPr lang="ar-JO"/>
        </a:p>
      </dgm:t>
    </dgm:pt>
    <dgm:pt modelId="{631A69F9-4901-4812-AA8D-67CD647879BD}" type="sibTrans" cxnId="{51116565-E064-4CDE-9BF4-5508967212DF}">
      <dgm:prSet/>
      <dgm:spPr/>
      <dgm:t>
        <a:bodyPr/>
        <a:lstStyle/>
        <a:p>
          <a:pPr rtl="1"/>
          <a:endParaRPr lang="ar-JO"/>
        </a:p>
      </dgm:t>
    </dgm:pt>
    <dgm:pt modelId="{B90901B4-451E-4DDC-B8F7-D5BA8BA90072}">
      <dgm:prSet phldrT="[نص]" custT="1"/>
      <dgm:spPr/>
      <dgm:t>
        <a:bodyPr/>
        <a:lstStyle/>
        <a:p>
          <a:pPr algn="r" rtl="1"/>
          <a:r>
            <a:rPr lang="ar-SA" sz="1800" b="1" u="sng" dirty="0">
              <a:solidFill>
                <a:srgbClr val="FF0000"/>
              </a:solidFill>
            </a:rPr>
            <a:t>أسباب اقبال الطلاب </a:t>
          </a:r>
          <a:r>
            <a:rPr lang="ar-SA" sz="1800" b="1" dirty="0"/>
            <a:t>على حضور محاضرة تطبيقات برمجية (2)</a:t>
          </a:r>
          <a:endParaRPr lang="ar-JO" sz="1800" b="1" dirty="0"/>
        </a:p>
      </dgm:t>
    </dgm:pt>
    <dgm:pt modelId="{57834350-1061-49FC-A933-57FFDF63FC55}" type="parTrans" cxnId="{6ECD5993-6D19-44D3-8559-17516EFEB844}">
      <dgm:prSet/>
      <dgm:spPr/>
      <dgm:t>
        <a:bodyPr/>
        <a:lstStyle/>
        <a:p>
          <a:pPr rtl="1"/>
          <a:endParaRPr lang="ar-JO"/>
        </a:p>
      </dgm:t>
    </dgm:pt>
    <dgm:pt modelId="{A83C81BC-DEA0-4372-9B37-5A22B9778C31}" type="sibTrans" cxnId="{6ECD5993-6D19-44D3-8559-17516EFEB844}">
      <dgm:prSet/>
      <dgm:spPr/>
      <dgm:t>
        <a:bodyPr/>
        <a:lstStyle/>
        <a:p>
          <a:pPr rtl="1"/>
          <a:endParaRPr lang="ar-JO"/>
        </a:p>
      </dgm:t>
    </dgm:pt>
    <dgm:pt modelId="{A259808B-2CB6-4E44-9407-F530D150B886}">
      <dgm:prSet phldrT="[نص]" custT="1"/>
      <dgm:spPr/>
      <dgm:t>
        <a:bodyPr/>
        <a:lstStyle/>
        <a:p>
          <a:pPr algn="r" rtl="1"/>
          <a:r>
            <a:rPr lang="ar-SA" sz="1800" b="1" dirty="0"/>
            <a:t>الأسباب التي تدفع الطلاب  </a:t>
          </a:r>
          <a:r>
            <a:rPr lang="ar-SA" sz="1800" b="1" u="sng" dirty="0">
              <a:solidFill>
                <a:srgbClr val="FF0000"/>
              </a:solidFill>
            </a:rPr>
            <a:t>الى الضجر </a:t>
          </a:r>
          <a:r>
            <a:rPr lang="ar-SA" sz="1800" b="1" dirty="0"/>
            <a:t>من هذه المحاضرة</a:t>
          </a:r>
          <a:endParaRPr lang="ar-JO" sz="1800" b="1" dirty="0"/>
        </a:p>
      </dgm:t>
    </dgm:pt>
    <dgm:pt modelId="{1B411770-99EF-4392-A4A1-0A5DC51163A1}" type="parTrans" cxnId="{4BEE6DD3-86E6-4BC4-B20C-9B1ED063F416}">
      <dgm:prSet/>
      <dgm:spPr/>
      <dgm:t>
        <a:bodyPr/>
        <a:lstStyle/>
        <a:p>
          <a:pPr rtl="1"/>
          <a:endParaRPr lang="ar-JO"/>
        </a:p>
      </dgm:t>
    </dgm:pt>
    <dgm:pt modelId="{94971C50-EE4A-48F6-BD95-BFF9EA14A588}" type="sibTrans" cxnId="{4BEE6DD3-86E6-4BC4-B20C-9B1ED063F416}">
      <dgm:prSet/>
      <dgm:spPr/>
      <dgm:t>
        <a:bodyPr/>
        <a:lstStyle/>
        <a:p>
          <a:pPr rtl="1"/>
          <a:endParaRPr lang="ar-JO"/>
        </a:p>
      </dgm:t>
    </dgm:pt>
    <dgm:pt modelId="{26FD586E-F5D9-4145-A818-E818B9F040C9}" type="pres">
      <dgm:prSet presAssocID="{429B347A-0285-47F3-B182-0F69C43C00E0}" presName="Name0" presStyleCnt="0">
        <dgm:presLayoutVars>
          <dgm:dir/>
          <dgm:animLvl val="lvl"/>
          <dgm:resizeHandles val="exact"/>
        </dgm:presLayoutVars>
      </dgm:prSet>
      <dgm:spPr/>
    </dgm:pt>
    <dgm:pt modelId="{AA508881-16FE-46D3-9AF6-2E1CD05A7F4B}" type="pres">
      <dgm:prSet presAssocID="{429B347A-0285-47F3-B182-0F69C43C00E0}" presName="tSp" presStyleCnt="0"/>
      <dgm:spPr/>
    </dgm:pt>
    <dgm:pt modelId="{74DC0A37-F081-4B21-80BC-654F0EC3BC0D}" type="pres">
      <dgm:prSet presAssocID="{429B347A-0285-47F3-B182-0F69C43C00E0}" presName="bSp" presStyleCnt="0"/>
      <dgm:spPr/>
    </dgm:pt>
    <dgm:pt modelId="{64AF5764-3297-4AB3-B014-33739F02EDD2}" type="pres">
      <dgm:prSet presAssocID="{429B347A-0285-47F3-B182-0F69C43C00E0}" presName="process" presStyleCnt="0"/>
      <dgm:spPr/>
    </dgm:pt>
    <dgm:pt modelId="{942DBD52-D5BD-4266-BA40-1C9B14C59C8D}" type="pres">
      <dgm:prSet presAssocID="{B7400B00-BE09-4FA3-A47D-3CD21BEE7B10}" presName="composite1" presStyleCnt="0"/>
      <dgm:spPr/>
    </dgm:pt>
    <dgm:pt modelId="{53DC94BE-3F7C-4C92-A85A-75383EDDFD50}" type="pres">
      <dgm:prSet presAssocID="{B7400B00-BE09-4FA3-A47D-3CD21BEE7B10}" presName="dummyNode1" presStyleLbl="node1" presStyleIdx="0" presStyleCnt="3"/>
      <dgm:spPr/>
    </dgm:pt>
    <dgm:pt modelId="{7CF6EDD7-A7F0-4D51-9CFC-AD31A156894B}" type="pres">
      <dgm:prSet presAssocID="{B7400B00-BE09-4FA3-A47D-3CD21BEE7B10}" presName="childNode1" presStyleLbl="bgAcc1" presStyleIdx="0" presStyleCnt="3" custScaleX="122262" custScaleY="185761" custLinFactNeighborX="6793" custLinFactNeighborY="-26944">
        <dgm:presLayoutVars>
          <dgm:bulletEnabled val="1"/>
        </dgm:presLayoutVars>
      </dgm:prSet>
      <dgm:spPr/>
    </dgm:pt>
    <dgm:pt modelId="{9FFE649D-B08B-4EA7-9373-039A208482EE}" type="pres">
      <dgm:prSet presAssocID="{B7400B00-BE09-4FA3-A47D-3CD21BEE7B10}" presName="childNode1tx" presStyleLbl="bgAcc1" presStyleIdx="0" presStyleCnt="3">
        <dgm:presLayoutVars>
          <dgm:bulletEnabled val="1"/>
        </dgm:presLayoutVars>
      </dgm:prSet>
      <dgm:spPr/>
    </dgm:pt>
    <dgm:pt modelId="{5574DD60-77F2-4B97-BF20-F867DBD3D420}" type="pres">
      <dgm:prSet presAssocID="{B7400B00-BE09-4FA3-A47D-3CD21BEE7B10}" presName="parentNode1" presStyleLbl="node1" presStyleIdx="0" presStyleCnt="3" custScaleX="118728" custScaleY="123025" custLinFactY="3857" custLinFactNeighborX="-4580" custLinFactNeighborY="100000">
        <dgm:presLayoutVars>
          <dgm:chMax val="1"/>
          <dgm:bulletEnabled val="1"/>
        </dgm:presLayoutVars>
      </dgm:prSet>
      <dgm:spPr/>
    </dgm:pt>
    <dgm:pt modelId="{A260DDA1-DCD1-44C4-982A-0FD51B8DAA22}" type="pres">
      <dgm:prSet presAssocID="{B7400B00-BE09-4FA3-A47D-3CD21BEE7B10}" presName="connSite1" presStyleCnt="0"/>
      <dgm:spPr/>
    </dgm:pt>
    <dgm:pt modelId="{ABAC1AFD-DCA8-4F8D-8C1D-02ABC1C76E1E}" type="pres">
      <dgm:prSet presAssocID="{E09D6A82-CD84-4E44-9EF4-1F84BE94D545}" presName="Name9" presStyleLbl="sibTrans2D1" presStyleIdx="0" presStyleCnt="2" custLinFactNeighborX="1825" custLinFactNeighborY="9695"/>
      <dgm:spPr/>
    </dgm:pt>
    <dgm:pt modelId="{5287A4C1-2E4A-4CC7-A979-ED222FBAA1F2}" type="pres">
      <dgm:prSet presAssocID="{CB3ACBA4-65A5-45E2-A9B4-6D7BA827A134}" presName="composite2" presStyleCnt="0"/>
      <dgm:spPr/>
    </dgm:pt>
    <dgm:pt modelId="{A0ABE14C-D8D0-4658-9EEF-4A3D6484C467}" type="pres">
      <dgm:prSet presAssocID="{CB3ACBA4-65A5-45E2-A9B4-6D7BA827A134}" presName="dummyNode2" presStyleLbl="node1" presStyleIdx="0" presStyleCnt="3"/>
      <dgm:spPr/>
    </dgm:pt>
    <dgm:pt modelId="{96634992-462F-4FA4-99BB-76BBCD47D8FF}" type="pres">
      <dgm:prSet presAssocID="{CB3ACBA4-65A5-45E2-A9B4-6D7BA827A134}" presName="childNode2" presStyleLbl="bgAcc1" presStyleIdx="1" presStyleCnt="3" custScaleX="115330" custScaleY="171163">
        <dgm:presLayoutVars>
          <dgm:bulletEnabled val="1"/>
        </dgm:presLayoutVars>
      </dgm:prSet>
      <dgm:spPr/>
    </dgm:pt>
    <dgm:pt modelId="{D732881A-24ED-4F06-9C54-85ED425F6F59}" type="pres">
      <dgm:prSet presAssocID="{CB3ACBA4-65A5-45E2-A9B4-6D7BA827A134}" presName="childNode2tx" presStyleLbl="bgAcc1" presStyleIdx="1" presStyleCnt="3">
        <dgm:presLayoutVars>
          <dgm:bulletEnabled val="1"/>
        </dgm:presLayoutVars>
      </dgm:prSet>
      <dgm:spPr/>
    </dgm:pt>
    <dgm:pt modelId="{2F7F4518-4BDF-4492-91FF-6A1EA64FF644}" type="pres">
      <dgm:prSet presAssocID="{CB3ACBA4-65A5-45E2-A9B4-6D7BA827A134}" presName="parentNode2" presStyleLbl="node1" presStyleIdx="1" presStyleCnt="3" custScaleX="130180" custScaleY="269025" custLinFactY="-63307" custLinFactNeighborX="14332" custLinFactNeighborY="-100000">
        <dgm:presLayoutVars>
          <dgm:chMax val="0"/>
          <dgm:bulletEnabled val="1"/>
        </dgm:presLayoutVars>
      </dgm:prSet>
      <dgm:spPr/>
    </dgm:pt>
    <dgm:pt modelId="{A1F009B8-C17C-4C30-9A57-370AA17B1DC8}" type="pres">
      <dgm:prSet presAssocID="{CB3ACBA4-65A5-45E2-A9B4-6D7BA827A134}" presName="connSite2" presStyleCnt="0"/>
      <dgm:spPr/>
    </dgm:pt>
    <dgm:pt modelId="{422E2565-A5FD-411E-8C1C-37EEC91EE1A1}" type="pres">
      <dgm:prSet presAssocID="{C012B422-EA9A-4DDC-A1DE-F813F00CB03C}" presName="Name18" presStyleLbl="sibTrans2D1" presStyleIdx="1" presStyleCnt="2" custLinFactNeighborX="18908" custLinFactNeighborY="-2920"/>
      <dgm:spPr/>
    </dgm:pt>
    <dgm:pt modelId="{86D6FD2D-660E-4E02-95F9-FC2C17202288}" type="pres">
      <dgm:prSet presAssocID="{B9423B4F-C871-4837-BB7D-665EAC0165AF}" presName="composite1" presStyleCnt="0"/>
      <dgm:spPr/>
    </dgm:pt>
    <dgm:pt modelId="{F2CE796D-0667-4CA5-A391-BE84E0270E32}" type="pres">
      <dgm:prSet presAssocID="{B9423B4F-C871-4837-BB7D-665EAC0165AF}" presName="dummyNode1" presStyleLbl="node1" presStyleIdx="1" presStyleCnt="3"/>
      <dgm:spPr/>
    </dgm:pt>
    <dgm:pt modelId="{CB6A2F49-3E87-4735-BD80-A26B6B74D43E}" type="pres">
      <dgm:prSet presAssocID="{B9423B4F-C871-4837-BB7D-665EAC0165AF}" presName="childNode1" presStyleLbl="bgAcc1" presStyleIdx="2" presStyleCnt="3" custScaleX="129353" custScaleY="188220">
        <dgm:presLayoutVars>
          <dgm:bulletEnabled val="1"/>
        </dgm:presLayoutVars>
      </dgm:prSet>
      <dgm:spPr/>
    </dgm:pt>
    <dgm:pt modelId="{7E148D3E-9348-47A7-B8C8-CB459C3D8154}" type="pres">
      <dgm:prSet presAssocID="{B9423B4F-C871-4837-BB7D-665EAC0165AF}" presName="childNode1tx" presStyleLbl="bgAcc1" presStyleIdx="2" presStyleCnt="3">
        <dgm:presLayoutVars>
          <dgm:bulletEnabled val="1"/>
        </dgm:presLayoutVars>
      </dgm:prSet>
      <dgm:spPr/>
    </dgm:pt>
    <dgm:pt modelId="{28040CD2-6EDA-4CE5-9409-7B52201618FF}" type="pres">
      <dgm:prSet presAssocID="{B9423B4F-C871-4837-BB7D-665EAC0165AF}" presName="parentNode1" presStyleLbl="node1" presStyleIdx="2" presStyleCnt="3" custScaleX="152392" custScaleY="159599" custLinFactY="44736" custLinFactNeighborX="-8248" custLinFactNeighborY="100000">
        <dgm:presLayoutVars>
          <dgm:chMax val="1"/>
          <dgm:bulletEnabled val="1"/>
        </dgm:presLayoutVars>
      </dgm:prSet>
      <dgm:spPr/>
    </dgm:pt>
    <dgm:pt modelId="{0AE2A037-12ED-47EA-BB98-4213B9322C4B}" type="pres">
      <dgm:prSet presAssocID="{B9423B4F-C871-4837-BB7D-665EAC0165AF}" presName="connSite1" presStyleCnt="0"/>
      <dgm:spPr/>
    </dgm:pt>
  </dgm:ptLst>
  <dgm:cxnLst>
    <dgm:cxn modelId="{FFBEED16-B5A2-40B5-B815-BB6EF407F8B9}" srcId="{429B347A-0285-47F3-B182-0F69C43C00E0}" destId="{CB3ACBA4-65A5-45E2-A9B4-6D7BA827A134}" srcOrd="1" destOrd="0" parTransId="{3C8771AF-5DE8-45B1-80CE-F4DD384C5C66}" sibTransId="{C012B422-EA9A-4DDC-A1DE-F813F00CB03C}"/>
    <dgm:cxn modelId="{C93B4517-18D9-4201-A0AD-5AE3F97F8625}" type="presOf" srcId="{A259808B-2CB6-4E44-9407-F530D150B886}" destId="{CB6A2F49-3E87-4735-BD80-A26B6B74D43E}" srcOrd="0" destOrd="2" presId="urn:microsoft.com/office/officeart/2005/8/layout/hProcess4"/>
    <dgm:cxn modelId="{E1833F1C-218F-4FC0-8520-4ACB584774AD}" srcId="{B7400B00-BE09-4FA3-A47D-3CD21BEE7B10}" destId="{E5E1E171-A023-4397-A773-5EE7716FB48F}" srcOrd="0" destOrd="0" parTransId="{65DBC3C9-3628-4B07-A958-0B9D82DC7DEF}" sibTransId="{3392E741-F17F-46B1-9991-BBBE4366107D}"/>
    <dgm:cxn modelId="{3B04421C-526C-42D8-B7AD-6A8562E00602}" srcId="{429B347A-0285-47F3-B182-0F69C43C00E0}" destId="{B9423B4F-C871-4837-BB7D-665EAC0165AF}" srcOrd="2" destOrd="0" parTransId="{356ED72A-0A6E-482A-BC05-1940E09E464C}" sibTransId="{C012C7E9-3D92-4E1C-AADB-713BB1E4030F}"/>
    <dgm:cxn modelId="{4DEF362E-07B3-4F7F-85AF-4CAABEE92A38}" srcId="{CB3ACBA4-65A5-45E2-A9B4-6D7BA827A134}" destId="{F201B8CB-775F-4D9D-8844-085DF4628B2D}" srcOrd="0" destOrd="0" parTransId="{19306D92-965C-4B91-89A3-44F989105A05}" sibTransId="{A6619099-2A67-4EB5-9130-56184B8C9C3C}"/>
    <dgm:cxn modelId="{0B998138-41ED-487D-8817-93F474FB1514}" type="presOf" srcId="{E5E1E171-A023-4397-A773-5EE7716FB48F}" destId="{9FFE649D-B08B-4EA7-9373-039A208482EE}" srcOrd="1" destOrd="0" presId="urn:microsoft.com/office/officeart/2005/8/layout/hProcess4"/>
    <dgm:cxn modelId="{283EFA38-31B9-433B-B17D-E69201D3B4C6}" srcId="{429B347A-0285-47F3-B182-0F69C43C00E0}" destId="{B7400B00-BE09-4FA3-A47D-3CD21BEE7B10}" srcOrd="0" destOrd="0" parTransId="{29F2CCEA-B383-46FB-9F45-9B6BE28E790B}" sibTransId="{E09D6A82-CD84-4E44-9EF4-1F84BE94D545}"/>
    <dgm:cxn modelId="{D378883A-5717-40B5-A3C0-1E81739591BC}" type="presOf" srcId="{A259808B-2CB6-4E44-9407-F530D150B886}" destId="{7E148D3E-9348-47A7-B8C8-CB459C3D8154}" srcOrd="1" destOrd="2" presId="urn:microsoft.com/office/officeart/2005/8/layout/hProcess4"/>
    <dgm:cxn modelId="{5F80DA5E-F8B9-459C-A201-17915FE34AC2}" type="presOf" srcId="{B90901B4-451E-4DDC-B8F7-D5BA8BA90072}" destId="{CB6A2F49-3E87-4735-BD80-A26B6B74D43E}" srcOrd="0" destOrd="1" presId="urn:microsoft.com/office/officeart/2005/8/layout/hProcess4"/>
    <dgm:cxn modelId="{FBC02663-3A98-4528-8A5C-262581981DF4}" type="presOf" srcId="{F201B8CB-775F-4D9D-8844-085DF4628B2D}" destId="{96634992-462F-4FA4-99BB-76BBCD47D8FF}" srcOrd="0" destOrd="0" presId="urn:microsoft.com/office/officeart/2005/8/layout/hProcess4"/>
    <dgm:cxn modelId="{51116565-E064-4CDE-9BF4-5508967212DF}" srcId="{B9423B4F-C871-4837-BB7D-665EAC0165AF}" destId="{2D99779B-5E5C-4CA0-B47B-91EF329532FD}" srcOrd="3" destOrd="0" parTransId="{4F192CA7-E1DE-4729-A647-629882DB8701}" sibTransId="{631A69F9-4901-4812-AA8D-67CD647879BD}"/>
    <dgm:cxn modelId="{A9B9E54A-0A3E-495D-AB88-50E90DE96330}" type="presOf" srcId="{2D99779B-5E5C-4CA0-B47B-91EF329532FD}" destId="{CB6A2F49-3E87-4735-BD80-A26B6B74D43E}" srcOrd="0" destOrd="3" presId="urn:microsoft.com/office/officeart/2005/8/layout/hProcess4"/>
    <dgm:cxn modelId="{A5F6866D-75C4-448E-B1F7-C7BCA68F15D6}" type="presOf" srcId="{2D99779B-5E5C-4CA0-B47B-91EF329532FD}" destId="{7E148D3E-9348-47A7-B8C8-CB459C3D8154}" srcOrd="1" destOrd="3" presId="urn:microsoft.com/office/officeart/2005/8/layout/hProcess4"/>
    <dgm:cxn modelId="{1557B777-1D50-44A8-B9FF-2F3043B72517}" type="presOf" srcId="{C012B422-EA9A-4DDC-A1DE-F813F00CB03C}" destId="{422E2565-A5FD-411E-8C1C-37EEC91EE1A1}" srcOrd="0" destOrd="0" presId="urn:microsoft.com/office/officeart/2005/8/layout/hProcess4"/>
    <dgm:cxn modelId="{688F9778-F0AD-4AEB-96FB-20F2CB1D8C40}" type="presOf" srcId="{E5E1E171-A023-4397-A773-5EE7716FB48F}" destId="{7CF6EDD7-A7F0-4D51-9CFC-AD31A156894B}" srcOrd="0" destOrd="0" presId="urn:microsoft.com/office/officeart/2005/8/layout/hProcess4"/>
    <dgm:cxn modelId="{E4C9D186-693A-4FB9-9DD8-90A9BCB7384A}" type="presOf" srcId="{F201B8CB-775F-4D9D-8844-085DF4628B2D}" destId="{D732881A-24ED-4F06-9C54-85ED425F6F59}" srcOrd="1" destOrd="0" presId="urn:microsoft.com/office/officeart/2005/8/layout/hProcess4"/>
    <dgm:cxn modelId="{6ECD5993-6D19-44D3-8559-17516EFEB844}" srcId="{B9423B4F-C871-4837-BB7D-665EAC0165AF}" destId="{B90901B4-451E-4DDC-B8F7-D5BA8BA90072}" srcOrd="1" destOrd="0" parTransId="{57834350-1061-49FC-A933-57FFDF63FC55}" sibTransId="{A83C81BC-DEA0-4372-9B37-5A22B9778C31}"/>
    <dgm:cxn modelId="{7FAFEC98-F539-42FC-9382-1C3CB51E3C9A}" type="presOf" srcId="{B90901B4-451E-4DDC-B8F7-D5BA8BA90072}" destId="{7E148D3E-9348-47A7-B8C8-CB459C3D8154}" srcOrd="1" destOrd="1" presId="urn:microsoft.com/office/officeart/2005/8/layout/hProcess4"/>
    <dgm:cxn modelId="{AED599B6-5423-4192-B0E1-82D5EBDFCBE0}" type="presOf" srcId="{CB3ACBA4-65A5-45E2-A9B4-6D7BA827A134}" destId="{2F7F4518-4BDF-4492-91FF-6A1EA64FF644}" srcOrd="0" destOrd="0" presId="urn:microsoft.com/office/officeart/2005/8/layout/hProcess4"/>
    <dgm:cxn modelId="{12EC8FC0-C4FC-4268-A021-D93096AF5138}" type="presOf" srcId="{429B347A-0285-47F3-B182-0F69C43C00E0}" destId="{26FD586E-F5D9-4145-A818-E818B9F040C9}" srcOrd="0" destOrd="0" presId="urn:microsoft.com/office/officeart/2005/8/layout/hProcess4"/>
    <dgm:cxn modelId="{E83BFAC2-4E52-4890-9F7A-950A74547789}" type="presOf" srcId="{3C95A621-DEAE-4969-B406-279083937D21}" destId="{7E148D3E-9348-47A7-B8C8-CB459C3D8154}" srcOrd="1" destOrd="0" presId="urn:microsoft.com/office/officeart/2005/8/layout/hProcess4"/>
    <dgm:cxn modelId="{A233BBC4-BEDF-4C81-892B-8488A5D32048}" type="presOf" srcId="{B7400B00-BE09-4FA3-A47D-3CD21BEE7B10}" destId="{5574DD60-77F2-4B97-BF20-F867DBD3D420}" srcOrd="0" destOrd="0" presId="urn:microsoft.com/office/officeart/2005/8/layout/hProcess4"/>
    <dgm:cxn modelId="{4BEE6DD3-86E6-4BC4-B20C-9B1ED063F416}" srcId="{B9423B4F-C871-4837-BB7D-665EAC0165AF}" destId="{A259808B-2CB6-4E44-9407-F530D150B886}" srcOrd="2" destOrd="0" parTransId="{1B411770-99EF-4392-A4A1-0A5DC51163A1}" sibTransId="{94971C50-EE4A-48F6-BD95-BFF9EA14A588}"/>
    <dgm:cxn modelId="{731286E7-B121-4CFF-A927-93B71231F973}" type="presOf" srcId="{E09D6A82-CD84-4E44-9EF4-1F84BE94D545}" destId="{ABAC1AFD-DCA8-4F8D-8C1D-02ABC1C76E1E}" srcOrd="0" destOrd="0" presId="urn:microsoft.com/office/officeart/2005/8/layout/hProcess4"/>
    <dgm:cxn modelId="{EB719EE7-EBC8-4E60-A7A1-79A16F873654}" type="presOf" srcId="{3C95A621-DEAE-4969-B406-279083937D21}" destId="{CB6A2F49-3E87-4735-BD80-A26B6B74D43E}" srcOrd="0" destOrd="0" presId="urn:microsoft.com/office/officeart/2005/8/layout/hProcess4"/>
    <dgm:cxn modelId="{A3357BF6-60D6-4938-B913-B4CC17C26B80}" srcId="{B9423B4F-C871-4837-BB7D-665EAC0165AF}" destId="{3C95A621-DEAE-4969-B406-279083937D21}" srcOrd="0" destOrd="0" parTransId="{35571707-0788-423E-8948-B3C28413E012}" sibTransId="{3F555C6A-01FB-48E2-ADBC-8FD33F4E9D4A}"/>
    <dgm:cxn modelId="{F4EB4CF9-34F6-49F4-A5EE-CE2F34DA65C7}" type="presOf" srcId="{B9423B4F-C871-4837-BB7D-665EAC0165AF}" destId="{28040CD2-6EDA-4CE5-9409-7B52201618FF}" srcOrd="0" destOrd="0" presId="urn:microsoft.com/office/officeart/2005/8/layout/hProcess4"/>
    <dgm:cxn modelId="{A5503B13-BB47-4C0F-AB93-F769417535E4}" type="presParOf" srcId="{26FD586E-F5D9-4145-A818-E818B9F040C9}" destId="{AA508881-16FE-46D3-9AF6-2E1CD05A7F4B}" srcOrd="0" destOrd="0" presId="urn:microsoft.com/office/officeart/2005/8/layout/hProcess4"/>
    <dgm:cxn modelId="{1E6C7A5D-3DDB-4FD1-9398-8340641853D3}" type="presParOf" srcId="{26FD586E-F5D9-4145-A818-E818B9F040C9}" destId="{74DC0A37-F081-4B21-80BC-654F0EC3BC0D}" srcOrd="1" destOrd="0" presId="urn:microsoft.com/office/officeart/2005/8/layout/hProcess4"/>
    <dgm:cxn modelId="{BEE7B8F5-9B22-40E8-BD37-50574E2A762D}" type="presParOf" srcId="{26FD586E-F5D9-4145-A818-E818B9F040C9}" destId="{64AF5764-3297-4AB3-B014-33739F02EDD2}" srcOrd="2" destOrd="0" presId="urn:microsoft.com/office/officeart/2005/8/layout/hProcess4"/>
    <dgm:cxn modelId="{B2188BAE-B6CB-4C81-B68E-B3B5BDBBD3FF}" type="presParOf" srcId="{64AF5764-3297-4AB3-B014-33739F02EDD2}" destId="{942DBD52-D5BD-4266-BA40-1C9B14C59C8D}" srcOrd="0" destOrd="0" presId="urn:microsoft.com/office/officeart/2005/8/layout/hProcess4"/>
    <dgm:cxn modelId="{BDCAD2B7-74AD-4570-AAC5-3A9339712AEA}" type="presParOf" srcId="{942DBD52-D5BD-4266-BA40-1C9B14C59C8D}" destId="{53DC94BE-3F7C-4C92-A85A-75383EDDFD50}" srcOrd="0" destOrd="0" presId="urn:microsoft.com/office/officeart/2005/8/layout/hProcess4"/>
    <dgm:cxn modelId="{CDC01A30-AFBD-4BA4-A085-EB05580E5307}" type="presParOf" srcId="{942DBD52-D5BD-4266-BA40-1C9B14C59C8D}" destId="{7CF6EDD7-A7F0-4D51-9CFC-AD31A156894B}" srcOrd="1" destOrd="0" presId="urn:microsoft.com/office/officeart/2005/8/layout/hProcess4"/>
    <dgm:cxn modelId="{9BC6FCB0-1F3E-464F-A0EB-063B1BD20868}" type="presParOf" srcId="{942DBD52-D5BD-4266-BA40-1C9B14C59C8D}" destId="{9FFE649D-B08B-4EA7-9373-039A208482EE}" srcOrd="2" destOrd="0" presId="urn:microsoft.com/office/officeart/2005/8/layout/hProcess4"/>
    <dgm:cxn modelId="{65EFF21D-2FF0-4FC9-B96B-6EF12B0157F2}" type="presParOf" srcId="{942DBD52-D5BD-4266-BA40-1C9B14C59C8D}" destId="{5574DD60-77F2-4B97-BF20-F867DBD3D420}" srcOrd="3" destOrd="0" presId="urn:microsoft.com/office/officeart/2005/8/layout/hProcess4"/>
    <dgm:cxn modelId="{2C9C9113-8DBB-4014-ADAB-81624FCF1E9D}" type="presParOf" srcId="{942DBD52-D5BD-4266-BA40-1C9B14C59C8D}" destId="{A260DDA1-DCD1-44C4-982A-0FD51B8DAA22}" srcOrd="4" destOrd="0" presId="urn:microsoft.com/office/officeart/2005/8/layout/hProcess4"/>
    <dgm:cxn modelId="{EA7475D2-C869-448E-B293-F50F8F22FB27}" type="presParOf" srcId="{64AF5764-3297-4AB3-B014-33739F02EDD2}" destId="{ABAC1AFD-DCA8-4F8D-8C1D-02ABC1C76E1E}" srcOrd="1" destOrd="0" presId="urn:microsoft.com/office/officeart/2005/8/layout/hProcess4"/>
    <dgm:cxn modelId="{8519FA45-210E-4158-9D8C-46AC042D2C7C}" type="presParOf" srcId="{64AF5764-3297-4AB3-B014-33739F02EDD2}" destId="{5287A4C1-2E4A-4CC7-A979-ED222FBAA1F2}" srcOrd="2" destOrd="0" presId="urn:microsoft.com/office/officeart/2005/8/layout/hProcess4"/>
    <dgm:cxn modelId="{80CE34FB-243C-4EAA-8EE1-691B68498EAC}" type="presParOf" srcId="{5287A4C1-2E4A-4CC7-A979-ED222FBAA1F2}" destId="{A0ABE14C-D8D0-4658-9EEF-4A3D6484C467}" srcOrd="0" destOrd="0" presId="urn:microsoft.com/office/officeart/2005/8/layout/hProcess4"/>
    <dgm:cxn modelId="{AD91727B-6724-4ACE-AE7F-51E7B787E65C}" type="presParOf" srcId="{5287A4C1-2E4A-4CC7-A979-ED222FBAA1F2}" destId="{96634992-462F-4FA4-99BB-76BBCD47D8FF}" srcOrd="1" destOrd="0" presId="urn:microsoft.com/office/officeart/2005/8/layout/hProcess4"/>
    <dgm:cxn modelId="{0CC1EF61-7D27-4C20-A0E1-66E7690D2C3A}" type="presParOf" srcId="{5287A4C1-2E4A-4CC7-A979-ED222FBAA1F2}" destId="{D732881A-24ED-4F06-9C54-85ED425F6F59}" srcOrd="2" destOrd="0" presId="urn:microsoft.com/office/officeart/2005/8/layout/hProcess4"/>
    <dgm:cxn modelId="{BBB6770D-96DB-4D23-8256-D86D4A30CFF5}" type="presParOf" srcId="{5287A4C1-2E4A-4CC7-A979-ED222FBAA1F2}" destId="{2F7F4518-4BDF-4492-91FF-6A1EA64FF644}" srcOrd="3" destOrd="0" presId="urn:microsoft.com/office/officeart/2005/8/layout/hProcess4"/>
    <dgm:cxn modelId="{C02B698D-DE99-4AA8-A7EA-E7CFF4BC779D}" type="presParOf" srcId="{5287A4C1-2E4A-4CC7-A979-ED222FBAA1F2}" destId="{A1F009B8-C17C-4C30-9A57-370AA17B1DC8}" srcOrd="4" destOrd="0" presId="urn:microsoft.com/office/officeart/2005/8/layout/hProcess4"/>
    <dgm:cxn modelId="{E0C54E4C-F34E-4F8F-B838-2A0429125F92}" type="presParOf" srcId="{64AF5764-3297-4AB3-B014-33739F02EDD2}" destId="{422E2565-A5FD-411E-8C1C-37EEC91EE1A1}" srcOrd="3" destOrd="0" presId="urn:microsoft.com/office/officeart/2005/8/layout/hProcess4"/>
    <dgm:cxn modelId="{B074D5AD-1081-49EC-B1A0-1BCD76216585}" type="presParOf" srcId="{64AF5764-3297-4AB3-B014-33739F02EDD2}" destId="{86D6FD2D-660E-4E02-95F9-FC2C17202288}" srcOrd="4" destOrd="0" presId="urn:microsoft.com/office/officeart/2005/8/layout/hProcess4"/>
    <dgm:cxn modelId="{C387FEA4-2ED1-4BBC-8BF5-179FEEAF1429}" type="presParOf" srcId="{86D6FD2D-660E-4E02-95F9-FC2C17202288}" destId="{F2CE796D-0667-4CA5-A391-BE84E0270E32}" srcOrd="0" destOrd="0" presId="urn:microsoft.com/office/officeart/2005/8/layout/hProcess4"/>
    <dgm:cxn modelId="{BE1718A6-9D6A-4A2B-859D-F24DA941840B}" type="presParOf" srcId="{86D6FD2D-660E-4E02-95F9-FC2C17202288}" destId="{CB6A2F49-3E87-4735-BD80-A26B6B74D43E}" srcOrd="1" destOrd="0" presId="urn:microsoft.com/office/officeart/2005/8/layout/hProcess4"/>
    <dgm:cxn modelId="{D8DBE8C0-A7D0-4243-A57B-3ED381AAF373}" type="presParOf" srcId="{86D6FD2D-660E-4E02-95F9-FC2C17202288}" destId="{7E148D3E-9348-47A7-B8C8-CB459C3D8154}" srcOrd="2" destOrd="0" presId="urn:microsoft.com/office/officeart/2005/8/layout/hProcess4"/>
    <dgm:cxn modelId="{2F31BC31-791A-4B4C-B2EC-075CE5A8303A}" type="presParOf" srcId="{86D6FD2D-660E-4E02-95F9-FC2C17202288}" destId="{28040CD2-6EDA-4CE5-9409-7B52201618FF}" srcOrd="3" destOrd="0" presId="urn:microsoft.com/office/officeart/2005/8/layout/hProcess4"/>
    <dgm:cxn modelId="{59C9A75F-D8D2-4245-9B7A-BAAEF38A2704}" type="presParOf" srcId="{86D6FD2D-660E-4E02-95F9-FC2C17202288}" destId="{0AE2A037-12ED-47EA-BB98-4213B9322C4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E185D4-F7ED-451F-BCB6-4AD0F59732C3}" type="doc">
      <dgm:prSet loTypeId="urn:microsoft.com/office/officeart/2008/layout/RadialCluster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JO"/>
        </a:p>
      </dgm:t>
    </dgm:pt>
    <dgm:pt modelId="{C2E4777D-77FB-4D1F-9C19-775A086431C4}">
      <dgm:prSet phldrT="[نص]" custT="1"/>
      <dgm:spPr/>
      <dgm:t>
        <a:bodyPr/>
        <a:lstStyle/>
        <a:p>
          <a:pPr algn="ctr" rtl="1"/>
          <a:r>
            <a:rPr lang="ar-SA" sz="1800" b="1" u="sng" dirty="0">
              <a:solidFill>
                <a:srgbClr val="FF0000"/>
              </a:solidFill>
            </a:rPr>
            <a:t>وكانت</a:t>
          </a:r>
        </a:p>
        <a:p>
          <a:pPr algn="ctr" rtl="1"/>
          <a:r>
            <a:rPr lang="ar-SA" sz="1800" b="1" u="sng" dirty="0">
              <a:solidFill>
                <a:srgbClr val="FF0000"/>
              </a:solidFill>
            </a:rPr>
            <a:t>أسباب اقبال الطلاب على حضور محاضرة تطبيقات برمجية (2) التي تتجاوز من الوقت الساعة والربع  </a:t>
          </a:r>
          <a:endParaRPr lang="ar-JO" sz="1800" b="1" u="sng" dirty="0">
            <a:solidFill>
              <a:srgbClr val="FF0000"/>
            </a:solidFill>
          </a:endParaRPr>
        </a:p>
      </dgm:t>
    </dgm:pt>
    <dgm:pt modelId="{6B52512C-02F5-43C0-A25E-E79816D2588B}" type="parTrans" cxnId="{684AB9A8-B303-4AFB-A08B-AF9B31C61E3C}">
      <dgm:prSet/>
      <dgm:spPr/>
      <dgm:t>
        <a:bodyPr/>
        <a:lstStyle/>
        <a:p>
          <a:pPr rtl="1"/>
          <a:endParaRPr lang="ar-JO"/>
        </a:p>
      </dgm:t>
    </dgm:pt>
    <dgm:pt modelId="{EECFCF37-8E31-4F1A-A819-25EECB50FFBA}" type="sibTrans" cxnId="{684AB9A8-B303-4AFB-A08B-AF9B31C61E3C}">
      <dgm:prSet/>
      <dgm:spPr/>
      <dgm:t>
        <a:bodyPr/>
        <a:lstStyle/>
        <a:p>
          <a:pPr rtl="1"/>
          <a:endParaRPr lang="ar-JO"/>
        </a:p>
      </dgm:t>
    </dgm:pt>
    <dgm:pt modelId="{4E8C1E80-B61C-4F86-9063-A77BC63796B6}">
      <dgm:prSet phldrT="[نص]" custT="1"/>
      <dgm:spPr/>
      <dgm:t>
        <a:bodyPr/>
        <a:lstStyle/>
        <a:p>
          <a:pPr algn="ctr" rtl="1"/>
          <a:r>
            <a:rPr lang="ar-SA" sz="1800" b="1" dirty="0"/>
            <a:t>هي </a:t>
          </a:r>
          <a:r>
            <a:rPr lang="ar-SA" sz="1800" b="1" u="sng" dirty="0">
              <a:solidFill>
                <a:srgbClr val="FF0000"/>
              </a:solidFill>
            </a:rPr>
            <a:t>المشاركة الكبيرة </a:t>
          </a:r>
          <a:r>
            <a:rPr lang="ar-SA" sz="1800" b="1" dirty="0"/>
            <a:t>للمدرب للطلاب اثناء المحاضرة واشعارهم بانهم هم </a:t>
          </a:r>
          <a:r>
            <a:rPr lang="ar-SA" sz="1800" b="1" u="sng" dirty="0">
              <a:solidFill>
                <a:srgbClr val="FF0000"/>
              </a:solidFill>
            </a:rPr>
            <a:t>أساس</a:t>
          </a:r>
          <a:r>
            <a:rPr lang="ar-SA" sz="1800" b="1" dirty="0"/>
            <a:t> المحاضرة </a:t>
          </a:r>
          <a:endParaRPr lang="ar-JO" sz="1800" b="1" dirty="0"/>
        </a:p>
      </dgm:t>
    </dgm:pt>
    <dgm:pt modelId="{C14027CA-2AE7-47BE-9650-7775167CBA97}" type="parTrans" cxnId="{F129875A-06C1-43E8-8E17-7BC214441A8F}">
      <dgm:prSet/>
      <dgm:spPr/>
      <dgm:t>
        <a:bodyPr/>
        <a:lstStyle/>
        <a:p>
          <a:pPr rtl="1"/>
          <a:endParaRPr lang="ar-JO"/>
        </a:p>
      </dgm:t>
    </dgm:pt>
    <dgm:pt modelId="{0AAC787F-EBE2-4D70-B24A-9F4A706EBAE4}" type="sibTrans" cxnId="{F129875A-06C1-43E8-8E17-7BC214441A8F}">
      <dgm:prSet/>
      <dgm:spPr/>
      <dgm:t>
        <a:bodyPr/>
        <a:lstStyle/>
        <a:p>
          <a:pPr rtl="1"/>
          <a:endParaRPr lang="ar-JO"/>
        </a:p>
      </dgm:t>
    </dgm:pt>
    <dgm:pt modelId="{F6628647-7840-4AF2-9330-79FA09F7B189}">
      <dgm:prSet phldrT="[نص]" custT="1"/>
      <dgm:spPr/>
      <dgm:t>
        <a:bodyPr/>
        <a:lstStyle/>
        <a:p>
          <a:pPr rtl="1"/>
          <a:r>
            <a:rPr lang="ar-SA" sz="1800" b="1" dirty="0"/>
            <a:t>معرفة المدرب الكبيرة </a:t>
          </a:r>
          <a:r>
            <a:rPr lang="ar-SA" sz="1800" b="1" u="sng" dirty="0">
              <a:solidFill>
                <a:srgbClr val="FF0000"/>
              </a:solidFill>
            </a:rPr>
            <a:t>بالسوق العملي </a:t>
          </a:r>
          <a:r>
            <a:rPr lang="ar-SA" sz="1800" b="1" dirty="0"/>
            <a:t>ودمجه بالمحاضرة </a:t>
          </a:r>
          <a:endParaRPr lang="ar-JO" sz="1800" b="1" dirty="0"/>
        </a:p>
      </dgm:t>
    </dgm:pt>
    <dgm:pt modelId="{30199540-D0D2-4FC8-82EA-3E319988B169}" type="parTrans" cxnId="{C17B9F04-5D75-4180-8235-AA2C2400F12C}">
      <dgm:prSet/>
      <dgm:spPr/>
      <dgm:t>
        <a:bodyPr/>
        <a:lstStyle/>
        <a:p>
          <a:pPr rtl="1"/>
          <a:endParaRPr lang="ar-JO"/>
        </a:p>
      </dgm:t>
    </dgm:pt>
    <dgm:pt modelId="{98CC7E7D-1BDE-4643-8B4A-8956E22C5719}" type="sibTrans" cxnId="{C17B9F04-5D75-4180-8235-AA2C2400F12C}">
      <dgm:prSet/>
      <dgm:spPr/>
      <dgm:t>
        <a:bodyPr/>
        <a:lstStyle/>
        <a:p>
          <a:pPr rtl="1"/>
          <a:endParaRPr lang="ar-JO"/>
        </a:p>
      </dgm:t>
    </dgm:pt>
    <dgm:pt modelId="{DFD25FF8-294C-4C80-AF4E-613F876C9160}">
      <dgm:prSet custT="1"/>
      <dgm:spPr/>
      <dgm:t>
        <a:bodyPr/>
        <a:lstStyle/>
        <a:p>
          <a:pPr rtl="1"/>
          <a:r>
            <a:rPr lang="ar-SA" sz="1800" b="1" u="sng" dirty="0">
              <a:solidFill>
                <a:srgbClr val="FF0000"/>
              </a:solidFill>
            </a:rPr>
            <a:t>حركة المدرس</a:t>
          </a:r>
          <a:r>
            <a:rPr lang="ar-SA" sz="1800" b="1" dirty="0">
              <a:solidFill>
                <a:srgbClr val="FF0000"/>
              </a:solidFill>
            </a:rPr>
            <a:t> </a:t>
          </a:r>
          <a:r>
            <a:rPr lang="ar-SA" sz="1800" b="1" dirty="0"/>
            <a:t>بين الطلاب وعدم بقائه جالسا امام الجهاز طول وقت المحاضرة . </a:t>
          </a:r>
          <a:endParaRPr lang="en-US" sz="1800" dirty="0"/>
        </a:p>
      </dgm:t>
    </dgm:pt>
    <dgm:pt modelId="{636A3783-CF27-4224-A518-E526F568F84A}" type="parTrans" cxnId="{1FD9ECA9-EB13-4BDD-B7C6-1BC1C83A7DBC}">
      <dgm:prSet/>
      <dgm:spPr/>
      <dgm:t>
        <a:bodyPr/>
        <a:lstStyle/>
        <a:p>
          <a:pPr rtl="1"/>
          <a:endParaRPr lang="ar-JO"/>
        </a:p>
      </dgm:t>
    </dgm:pt>
    <dgm:pt modelId="{60B2CF69-85F3-43DF-B495-8AC9D51554B1}" type="sibTrans" cxnId="{1FD9ECA9-EB13-4BDD-B7C6-1BC1C83A7DBC}">
      <dgm:prSet/>
      <dgm:spPr/>
      <dgm:t>
        <a:bodyPr/>
        <a:lstStyle/>
        <a:p>
          <a:pPr rtl="1"/>
          <a:endParaRPr lang="ar-JO"/>
        </a:p>
      </dgm:t>
    </dgm:pt>
    <dgm:pt modelId="{F05269F4-6BF4-4F9C-97DB-D4003AAAD89F}" type="pres">
      <dgm:prSet presAssocID="{24E185D4-F7ED-451F-BCB6-4AD0F59732C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FF40A40-C69D-44A4-88D0-CC78DADFA13B}" type="pres">
      <dgm:prSet presAssocID="{C2E4777D-77FB-4D1F-9C19-775A086431C4}" presName="singleCycle" presStyleCnt="0"/>
      <dgm:spPr/>
    </dgm:pt>
    <dgm:pt modelId="{9F1EEC0C-8DFC-429E-A669-83C8CF547A55}" type="pres">
      <dgm:prSet presAssocID="{C2E4777D-77FB-4D1F-9C19-775A086431C4}" presName="singleCenter" presStyleLbl="node1" presStyleIdx="0" presStyleCnt="4" custScaleX="177185" custScaleY="147612">
        <dgm:presLayoutVars>
          <dgm:chMax val="7"/>
          <dgm:chPref val="7"/>
        </dgm:presLayoutVars>
      </dgm:prSet>
      <dgm:spPr/>
    </dgm:pt>
    <dgm:pt modelId="{591CEC1B-AA14-4ED7-A05C-A623EA9B6A21}" type="pres">
      <dgm:prSet presAssocID="{C14027CA-2AE7-47BE-9650-7775167CBA97}" presName="Name56" presStyleLbl="parChTrans1D2" presStyleIdx="0" presStyleCnt="3"/>
      <dgm:spPr/>
    </dgm:pt>
    <dgm:pt modelId="{693621B9-3336-47B8-ADCB-2A167217FDC4}" type="pres">
      <dgm:prSet presAssocID="{4E8C1E80-B61C-4F86-9063-A77BC63796B6}" presName="text0" presStyleLbl="node1" presStyleIdx="1" presStyleCnt="4" custScaleX="282086" custScaleY="202941">
        <dgm:presLayoutVars>
          <dgm:bulletEnabled val="1"/>
        </dgm:presLayoutVars>
      </dgm:prSet>
      <dgm:spPr/>
    </dgm:pt>
    <dgm:pt modelId="{26BA94F1-9561-4E0C-A688-EC202BF7FBFA}" type="pres">
      <dgm:prSet presAssocID="{30199540-D0D2-4FC8-82EA-3E319988B169}" presName="Name56" presStyleLbl="parChTrans1D2" presStyleIdx="1" presStyleCnt="3"/>
      <dgm:spPr/>
    </dgm:pt>
    <dgm:pt modelId="{AC0495FD-2625-471D-8BBB-10A10715B320}" type="pres">
      <dgm:prSet presAssocID="{F6628647-7840-4AF2-9330-79FA09F7B189}" presName="text0" presStyleLbl="node1" presStyleIdx="2" presStyleCnt="4" custScaleX="238266" custScaleY="170520" custRadScaleRad="139523" custRadScaleInc="-11475">
        <dgm:presLayoutVars>
          <dgm:bulletEnabled val="1"/>
        </dgm:presLayoutVars>
      </dgm:prSet>
      <dgm:spPr/>
    </dgm:pt>
    <dgm:pt modelId="{A2C0E269-759C-4020-A3FC-165948105875}" type="pres">
      <dgm:prSet presAssocID="{636A3783-CF27-4224-A518-E526F568F84A}" presName="Name56" presStyleLbl="parChTrans1D2" presStyleIdx="2" presStyleCnt="3"/>
      <dgm:spPr/>
    </dgm:pt>
    <dgm:pt modelId="{56825E57-4D3D-45D6-9803-607A1744D40B}" type="pres">
      <dgm:prSet presAssocID="{DFD25FF8-294C-4C80-AF4E-613F876C9160}" presName="text0" presStyleLbl="node1" presStyleIdx="3" presStyleCnt="4" custScaleX="207670" custScaleY="154950" custRadScaleRad="136702" custRadScaleInc="-4291">
        <dgm:presLayoutVars>
          <dgm:bulletEnabled val="1"/>
        </dgm:presLayoutVars>
      </dgm:prSet>
      <dgm:spPr/>
    </dgm:pt>
  </dgm:ptLst>
  <dgm:cxnLst>
    <dgm:cxn modelId="{C17B9F04-5D75-4180-8235-AA2C2400F12C}" srcId="{C2E4777D-77FB-4D1F-9C19-775A086431C4}" destId="{F6628647-7840-4AF2-9330-79FA09F7B189}" srcOrd="1" destOrd="0" parTransId="{30199540-D0D2-4FC8-82EA-3E319988B169}" sibTransId="{98CC7E7D-1BDE-4643-8B4A-8956E22C5719}"/>
    <dgm:cxn modelId="{4E76474F-A82B-474D-891B-4719F15C3F87}" type="presOf" srcId="{F6628647-7840-4AF2-9330-79FA09F7B189}" destId="{AC0495FD-2625-471D-8BBB-10A10715B320}" srcOrd="0" destOrd="0" presId="urn:microsoft.com/office/officeart/2008/layout/RadialCluster"/>
    <dgm:cxn modelId="{0E7EAB71-03E3-4EA6-9FDA-9C628CBE4856}" type="presOf" srcId="{C14027CA-2AE7-47BE-9650-7775167CBA97}" destId="{591CEC1B-AA14-4ED7-A05C-A623EA9B6A21}" srcOrd="0" destOrd="0" presId="urn:microsoft.com/office/officeart/2008/layout/RadialCluster"/>
    <dgm:cxn modelId="{F129875A-06C1-43E8-8E17-7BC214441A8F}" srcId="{C2E4777D-77FB-4D1F-9C19-775A086431C4}" destId="{4E8C1E80-B61C-4F86-9063-A77BC63796B6}" srcOrd="0" destOrd="0" parTransId="{C14027CA-2AE7-47BE-9650-7775167CBA97}" sibTransId="{0AAC787F-EBE2-4D70-B24A-9F4A706EBAE4}"/>
    <dgm:cxn modelId="{220D4E89-2DD6-4F72-8253-CDA58149E916}" type="presOf" srcId="{C2E4777D-77FB-4D1F-9C19-775A086431C4}" destId="{9F1EEC0C-8DFC-429E-A669-83C8CF547A55}" srcOrd="0" destOrd="0" presId="urn:microsoft.com/office/officeart/2008/layout/RadialCluster"/>
    <dgm:cxn modelId="{45493D95-2467-40F0-BDFE-551BDC48A1C9}" type="presOf" srcId="{636A3783-CF27-4224-A518-E526F568F84A}" destId="{A2C0E269-759C-4020-A3FC-165948105875}" srcOrd="0" destOrd="0" presId="urn:microsoft.com/office/officeart/2008/layout/RadialCluster"/>
    <dgm:cxn modelId="{684AB9A8-B303-4AFB-A08B-AF9B31C61E3C}" srcId="{24E185D4-F7ED-451F-BCB6-4AD0F59732C3}" destId="{C2E4777D-77FB-4D1F-9C19-775A086431C4}" srcOrd="0" destOrd="0" parTransId="{6B52512C-02F5-43C0-A25E-E79816D2588B}" sibTransId="{EECFCF37-8E31-4F1A-A819-25EECB50FFBA}"/>
    <dgm:cxn modelId="{1FD9ECA9-EB13-4BDD-B7C6-1BC1C83A7DBC}" srcId="{C2E4777D-77FB-4D1F-9C19-775A086431C4}" destId="{DFD25FF8-294C-4C80-AF4E-613F876C9160}" srcOrd="2" destOrd="0" parTransId="{636A3783-CF27-4224-A518-E526F568F84A}" sibTransId="{60B2CF69-85F3-43DF-B495-8AC9D51554B1}"/>
    <dgm:cxn modelId="{9E2064CF-54D4-4A86-857D-99AE69D28235}" type="presOf" srcId="{DFD25FF8-294C-4C80-AF4E-613F876C9160}" destId="{56825E57-4D3D-45D6-9803-607A1744D40B}" srcOrd="0" destOrd="0" presId="urn:microsoft.com/office/officeart/2008/layout/RadialCluster"/>
    <dgm:cxn modelId="{2C9D91CF-2450-47EE-8CD1-24DDDB37193A}" type="presOf" srcId="{24E185D4-F7ED-451F-BCB6-4AD0F59732C3}" destId="{F05269F4-6BF4-4F9C-97DB-D4003AAAD89F}" srcOrd="0" destOrd="0" presId="urn:microsoft.com/office/officeart/2008/layout/RadialCluster"/>
    <dgm:cxn modelId="{09E041D7-7D26-4752-A161-CC2FCFCD4F6A}" type="presOf" srcId="{4E8C1E80-B61C-4F86-9063-A77BC63796B6}" destId="{693621B9-3336-47B8-ADCB-2A167217FDC4}" srcOrd="0" destOrd="0" presId="urn:microsoft.com/office/officeart/2008/layout/RadialCluster"/>
    <dgm:cxn modelId="{D1CCD9F8-3E69-437A-923A-0CAC19D8DCB8}" type="presOf" srcId="{30199540-D0D2-4FC8-82EA-3E319988B169}" destId="{26BA94F1-9561-4E0C-A688-EC202BF7FBFA}" srcOrd="0" destOrd="0" presId="urn:microsoft.com/office/officeart/2008/layout/RadialCluster"/>
    <dgm:cxn modelId="{DEB0B9CE-7E0E-4AD9-B8FF-036A87A1F8EA}" type="presParOf" srcId="{F05269F4-6BF4-4F9C-97DB-D4003AAAD89F}" destId="{9FF40A40-C69D-44A4-88D0-CC78DADFA13B}" srcOrd="0" destOrd="0" presId="urn:microsoft.com/office/officeart/2008/layout/RadialCluster"/>
    <dgm:cxn modelId="{B6E0550B-9783-45BC-8A4A-9C539461C029}" type="presParOf" srcId="{9FF40A40-C69D-44A4-88D0-CC78DADFA13B}" destId="{9F1EEC0C-8DFC-429E-A669-83C8CF547A55}" srcOrd="0" destOrd="0" presId="urn:microsoft.com/office/officeart/2008/layout/RadialCluster"/>
    <dgm:cxn modelId="{616CFA42-A416-4A98-8819-1CC9626B81EA}" type="presParOf" srcId="{9FF40A40-C69D-44A4-88D0-CC78DADFA13B}" destId="{591CEC1B-AA14-4ED7-A05C-A623EA9B6A21}" srcOrd="1" destOrd="0" presId="urn:microsoft.com/office/officeart/2008/layout/RadialCluster"/>
    <dgm:cxn modelId="{16B8851D-8894-409D-98B8-6C9643D5418E}" type="presParOf" srcId="{9FF40A40-C69D-44A4-88D0-CC78DADFA13B}" destId="{693621B9-3336-47B8-ADCB-2A167217FDC4}" srcOrd="2" destOrd="0" presId="urn:microsoft.com/office/officeart/2008/layout/RadialCluster"/>
    <dgm:cxn modelId="{2F4F22C3-0608-4D55-A961-9B417FB49213}" type="presParOf" srcId="{9FF40A40-C69D-44A4-88D0-CC78DADFA13B}" destId="{26BA94F1-9561-4E0C-A688-EC202BF7FBFA}" srcOrd="3" destOrd="0" presId="urn:microsoft.com/office/officeart/2008/layout/RadialCluster"/>
    <dgm:cxn modelId="{1079D89C-3506-476D-B631-3D5D8E99A0F2}" type="presParOf" srcId="{9FF40A40-C69D-44A4-88D0-CC78DADFA13B}" destId="{AC0495FD-2625-471D-8BBB-10A10715B320}" srcOrd="4" destOrd="0" presId="urn:microsoft.com/office/officeart/2008/layout/RadialCluster"/>
    <dgm:cxn modelId="{66873586-62ED-4F74-ADB8-7387F7388BE1}" type="presParOf" srcId="{9FF40A40-C69D-44A4-88D0-CC78DADFA13B}" destId="{A2C0E269-759C-4020-A3FC-165948105875}" srcOrd="5" destOrd="0" presId="urn:microsoft.com/office/officeart/2008/layout/RadialCluster"/>
    <dgm:cxn modelId="{84D1FBB2-BEA6-4E67-BDCF-A8E71AA6F13E}" type="presParOf" srcId="{9FF40A40-C69D-44A4-88D0-CC78DADFA13B}" destId="{56825E57-4D3D-45D6-9803-607A1744D40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2E3AF0-9F54-4F6D-870A-755D628C406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4CA0BFA3-4E8C-4303-B65B-7B5C2B0AA1F0}">
      <dgm:prSet phldrT="[نص]"/>
      <dgm:spPr/>
      <dgm:t>
        <a:bodyPr/>
        <a:lstStyle/>
        <a:p>
          <a:pPr rtl="1"/>
          <a:r>
            <a:rPr lang="ar-SA" b="1" u="sng" dirty="0">
              <a:solidFill>
                <a:srgbClr val="FF0000"/>
              </a:solidFill>
            </a:rPr>
            <a:t>أما الأسباب التي تدفع الطلاب  الى الضجر من هذه المحاضرة </a:t>
          </a:r>
          <a:endParaRPr lang="ar-JO" b="1" u="sng" dirty="0">
            <a:solidFill>
              <a:srgbClr val="FF0000"/>
            </a:solidFill>
          </a:endParaRPr>
        </a:p>
      </dgm:t>
    </dgm:pt>
    <dgm:pt modelId="{E44B9983-CFB4-4CC4-BF8E-6A7E110F5DDD}" type="parTrans" cxnId="{F7BD63A3-7018-455B-93D6-935F95CE63D1}">
      <dgm:prSet/>
      <dgm:spPr/>
      <dgm:t>
        <a:bodyPr/>
        <a:lstStyle/>
        <a:p>
          <a:pPr rtl="1"/>
          <a:endParaRPr lang="ar-JO"/>
        </a:p>
      </dgm:t>
    </dgm:pt>
    <dgm:pt modelId="{A3424B28-1E98-4629-8407-75B3728CFCF3}" type="sibTrans" cxnId="{F7BD63A3-7018-455B-93D6-935F95CE63D1}">
      <dgm:prSet/>
      <dgm:spPr/>
      <dgm:t>
        <a:bodyPr/>
        <a:lstStyle/>
        <a:p>
          <a:pPr rtl="1"/>
          <a:endParaRPr lang="ar-JO"/>
        </a:p>
      </dgm:t>
    </dgm:pt>
    <dgm:pt modelId="{0E4F1290-BC1A-4CFA-86FC-75332862EFD3}">
      <dgm:prSet/>
      <dgm:spPr/>
      <dgm:t>
        <a:bodyPr/>
        <a:lstStyle/>
        <a:p>
          <a:pPr rtl="1"/>
          <a:r>
            <a:rPr lang="ar-SA" dirty="0"/>
            <a:t>هو كمية </a:t>
          </a:r>
          <a:r>
            <a:rPr lang="ar-SA" b="1" u="sng" dirty="0">
              <a:solidFill>
                <a:srgbClr val="FF0000"/>
              </a:solidFill>
            </a:rPr>
            <a:t>المعلومات الكبيرة </a:t>
          </a:r>
          <a:r>
            <a:rPr lang="ar-SA" dirty="0"/>
            <a:t>التي يتلقاها الطالب في المحاضرة</a:t>
          </a:r>
          <a:endParaRPr lang="ar-JO" dirty="0"/>
        </a:p>
      </dgm:t>
    </dgm:pt>
    <dgm:pt modelId="{121E8A61-0012-49D5-B881-5914FF62E02C}" type="parTrans" cxnId="{5EDEE08B-51CE-4A8A-B5D8-A5D0DE1A3205}">
      <dgm:prSet/>
      <dgm:spPr/>
      <dgm:t>
        <a:bodyPr/>
        <a:lstStyle/>
        <a:p>
          <a:pPr rtl="1"/>
          <a:endParaRPr lang="ar-JO"/>
        </a:p>
      </dgm:t>
    </dgm:pt>
    <dgm:pt modelId="{CD36CE8F-0FEE-40F6-9F68-35DC41F72D62}" type="sibTrans" cxnId="{5EDEE08B-51CE-4A8A-B5D8-A5D0DE1A3205}">
      <dgm:prSet/>
      <dgm:spPr/>
      <dgm:t>
        <a:bodyPr/>
        <a:lstStyle/>
        <a:p>
          <a:pPr rtl="1"/>
          <a:endParaRPr lang="ar-JO"/>
        </a:p>
      </dgm:t>
    </dgm:pt>
    <dgm:pt modelId="{31767AD5-D8B5-4CED-AC0B-D251D2148BD7}">
      <dgm:prSet/>
      <dgm:spPr/>
      <dgm:t>
        <a:bodyPr/>
        <a:lstStyle/>
        <a:p>
          <a:pPr rtl="1"/>
          <a:r>
            <a:rPr lang="ar-SA" dirty="0"/>
            <a:t>شعور الطالب </a:t>
          </a:r>
          <a:r>
            <a:rPr lang="ar-SA" b="1" u="sng" dirty="0">
              <a:solidFill>
                <a:srgbClr val="FF0000"/>
              </a:solidFill>
            </a:rPr>
            <a:t>بالإرهاق </a:t>
          </a:r>
          <a:r>
            <a:rPr lang="ar-SA" dirty="0"/>
            <a:t>نتيجة تلقيها الكم الكبير من  المحاضرات اثناء اليوم</a:t>
          </a:r>
          <a:endParaRPr lang="ar-JO" dirty="0"/>
        </a:p>
      </dgm:t>
    </dgm:pt>
    <dgm:pt modelId="{6FF2D546-E173-4983-BDFD-3F1F3868AC5B}" type="parTrans" cxnId="{10A21C3E-F3D1-48D1-9CC2-FA85BD893C57}">
      <dgm:prSet/>
      <dgm:spPr/>
      <dgm:t>
        <a:bodyPr/>
        <a:lstStyle/>
        <a:p>
          <a:pPr rtl="1"/>
          <a:endParaRPr lang="ar-JO"/>
        </a:p>
      </dgm:t>
    </dgm:pt>
    <dgm:pt modelId="{12E04901-40C9-45AE-9B69-383FBFBE786F}" type="sibTrans" cxnId="{10A21C3E-F3D1-48D1-9CC2-FA85BD893C57}">
      <dgm:prSet/>
      <dgm:spPr/>
      <dgm:t>
        <a:bodyPr/>
        <a:lstStyle/>
        <a:p>
          <a:pPr rtl="1"/>
          <a:endParaRPr lang="ar-JO"/>
        </a:p>
      </dgm:t>
    </dgm:pt>
    <dgm:pt modelId="{D51A9E15-CACC-45F7-BF0B-1B51A2DC21A2}" type="pres">
      <dgm:prSet presAssocID="{722E3AF0-9F54-4F6D-870A-755D628C4067}" presName="Name0" presStyleCnt="0">
        <dgm:presLayoutVars>
          <dgm:dir/>
          <dgm:resizeHandles val="exact"/>
        </dgm:presLayoutVars>
      </dgm:prSet>
      <dgm:spPr/>
    </dgm:pt>
    <dgm:pt modelId="{8C6B87FD-D3BB-4637-A7C6-F759B059BFE7}" type="pres">
      <dgm:prSet presAssocID="{4CA0BFA3-4E8C-4303-B65B-7B5C2B0AA1F0}" presName="node" presStyleLbl="node1" presStyleIdx="0" presStyleCnt="3" custScaleX="144194" custScaleY="162857" custRadScaleRad="84324" custRadScaleInc="10181">
        <dgm:presLayoutVars>
          <dgm:bulletEnabled val="1"/>
        </dgm:presLayoutVars>
      </dgm:prSet>
      <dgm:spPr/>
    </dgm:pt>
    <dgm:pt modelId="{CFA9CFF9-0430-4181-BAAB-A52C2736E901}" type="pres">
      <dgm:prSet presAssocID="{A3424B28-1E98-4629-8407-75B3728CFCF3}" presName="sibTrans" presStyleLbl="sibTrans2D1" presStyleIdx="0" presStyleCnt="3" custScaleX="408163" custLinFactNeighborX="21095" custLinFactNeighborY="13221"/>
      <dgm:spPr/>
    </dgm:pt>
    <dgm:pt modelId="{F39DEC04-FD69-4029-A187-3B52B137F10C}" type="pres">
      <dgm:prSet presAssocID="{A3424B28-1E98-4629-8407-75B3728CFCF3}" presName="connectorText" presStyleLbl="sibTrans2D1" presStyleIdx="0" presStyleCnt="3"/>
      <dgm:spPr/>
    </dgm:pt>
    <dgm:pt modelId="{7803270B-38D1-40DF-A8AA-38F8E4319773}" type="pres">
      <dgm:prSet presAssocID="{0E4F1290-BC1A-4CFA-86FC-75332862EFD3}" presName="node" presStyleLbl="node1" presStyleIdx="1" presStyleCnt="3" custScaleX="158284" custScaleY="166866" custRadScaleRad="139198" custRadScaleInc="-12259">
        <dgm:presLayoutVars>
          <dgm:bulletEnabled val="1"/>
        </dgm:presLayoutVars>
      </dgm:prSet>
      <dgm:spPr/>
    </dgm:pt>
    <dgm:pt modelId="{08FD69D5-497B-46FC-A48F-42A1330D9EDD}" type="pres">
      <dgm:prSet presAssocID="{CD36CE8F-0FEE-40F6-9F68-35DC41F72D62}" presName="sibTrans" presStyleLbl="sibTrans2D1" presStyleIdx="1" presStyleCnt="3" custScaleX="215896" custLinFactNeighborX="-1081" custLinFactNeighborY="7170"/>
      <dgm:spPr/>
    </dgm:pt>
    <dgm:pt modelId="{15362365-AE7C-43F1-9D30-EBFD206B7C73}" type="pres">
      <dgm:prSet presAssocID="{CD36CE8F-0FEE-40F6-9F68-35DC41F72D62}" presName="connectorText" presStyleLbl="sibTrans2D1" presStyleIdx="1" presStyleCnt="3"/>
      <dgm:spPr/>
    </dgm:pt>
    <dgm:pt modelId="{6BC2077F-88B6-4701-ADDA-2F9E802D2CCE}" type="pres">
      <dgm:prSet presAssocID="{31767AD5-D8B5-4CED-AC0B-D251D2148BD7}" presName="node" presStyleLbl="node1" presStyleIdx="2" presStyleCnt="3" custScaleX="134217" custScaleY="188180" custRadScaleRad="122734" custRadScaleInc="1951">
        <dgm:presLayoutVars>
          <dgm:bulletEnabled val="1"/>
        </dgm:presLayoutVars>
      </dgm:prSet>
      <dgm:spPr/>
    </dgm:pt>
    <dgm:pt modelId="{61E26F6D-6839-4197-B7B2-48DE653F232E}" type="pres">
      <dgm:prSet presAssocID="{12E04901-40C9-45AE-9B69-383FBFBE786F}" presName="sibTrans" presStyleLbl="sibTrans2D1" presStyleIdx="2" presStyleCnt="3" custScaleX="392821" custLinFactNeighborX="-6748" custLinFactNeighborY="18008"/>
      <dgm:spPr/>
    </dgm:pt>
    <dgm:pt modelId="{BF095E82-8727-4D7D-A5BB-0097D2D22170}" type="pres">
      <dgm:prSet presAssocID="{12E04901-40C9-45AE-9B69-383FBFBE786F}" presName="connectorText" presStyleLbl="sibTrans2D1" presStyleIdx="2" presStyleCnt="3"/>
      <dgm:spPr/>
    </dgm:pt>
  </dgm:ptLst>
  <dgm:cxnLst>
    <dgm:cxn modelId="{55A5D11F-3EA3-488D-8171-06D81DE09141}" type="presOf" srcId="{CD36CE8F-0FEE-40F6-9F68-35DC41F72D62}" destId="{15362365-AE7C-43F1-9D30-EBFD206B7C73}" srcOrd="1" destOrd="0" presId="urn:microsoft.com/office/officeart/2005/8/layout/cycle7"/>
    <dgm:cxn modelId="{A7B44320-9E0D-48AE-8225-5CF9CAA7B9EE}" type="presOf" srcId="{4CA0BFA3-4E8C-4303-B65B-7B5C2B0AA1F0}" destId="{8C6B87FD-D3BB-4637-A7C6-F759B059BFE7}" srcOrd="0" destOrd="0" presId="urn:microsoft.com/office/officeart/2005/8/layout/cycle7"/>
    <dgm:cxn modelId="{8638022A-F866-4836-9EAA-57D5FE5514A7}" type="presOf" srcId="{A3424B28-1E98-4629-8407-75B3728CFCF3}" destId="{F39DEC04-FD69-4029-A187-3B52B137F10C}" srcOrd="1" destOrd="0" presId="urn:microsoft.com/office/officeart/2005/8/layout/cycle7"/>
    <dgm:cxn modelId="{FB77B62B-879D-4642-B514-96FB0F090665}" type="presOf" srcId="{12E04901-40C9-45AE-9B69-383FBFBE786F}" destId="{BF095E82-8727-4D7D-A5BB-0097D2D22170}" srcOrd="1" destOrd="0" presId="urn:microsoft.com/office/officeart/2005/8/layout/cycle7"/>
    <dgm:cxn modelId="{10A21C3E-F3D1-48D1-9CC2-FA85BD893C57}" srcId="{722E3AF0-9F54-4F6D-870A-755D628C4067}" destId="{31767AD5-D8B5-4CED-AC0B-D251D2148BD7}" srcOrd="2" destOrd="0" parTransId="{6FF2D546-E173-4983-BDFD-3F1F3868AC5B}" sibTransId="{12E04901-40C9-45AE-9B69-383FBFBE786F}"/>
    <dgm:cxn modelId="{6087DD85-D1E2-46E7-81D8-3B5D170D79D2}" type="presOf" srcId="{31767AD5-D8B5-4CED-AC0B-D251D2148BD7}" destId="{6BC2077F-88B6-4701-ADDA-2F9E802D2CCE}" srcOrd="0" destOrd="0" presId="urn:microsoft.com/office/officeart/2005/8/layout/cycle7"/>
    <dgm:cxn modelId="{9508A487-1B38-42A5-832F-04D103544F2C}" type="presOf" srcId="{12E04901-40C9-45AE-9B69-383FBFBE786F}" destId="{61E26F6D-6839-4197-B7B2-48DE653F232E}" srcOrd="0" destOrd="0" presId="urn:microsoft.com/office/officeart/2005/8/layout/cycle7"/>
    <dgm:cxn modelId="{9E76E389-5BF4-4164-93FC-98C96BEA5456}" type="presOf" srcId="{CD36CE8F-0FEE-40F6-9F68-35DC41F72D62}" destId="{08FD69D5-497B-46FC-A48F-42A1330D9EDD}" srcOrd="0" destOrd="0" presId="urn:microsoft.com/office/officeart/2005/8/layout/cycle7"/>
    <dgm:cxn modelId="{5EDEE08B-51CE-4A8A-B5D8-A5D0DE1A3205}" srcId="{722E3AF0-9F54-4F6D-870A-755D628C4067}" destId="{0E4F1290-BC1A-4CFA-86FC-75332862EFD3}" srcOrd="1" destOrd="0" parTransId="{121E8A61-0012-49D5-B881-5914FF62E02C}" sibTransId="{CD36CE8F-0FEE-40F6-9F68-35DC41F72D62}"/>
    <dgm:cxn modelId="{F7BD63A3-7018-455B-93D6-935F95CE63D1}" srcId="{722E3AF0-9F54-4F6D-870A-755D628C4067}" destId="{4CA0BFA3-4E8C-4303-B65B-7B5C2B0AA1F0}" srcOrd="0" destOrd="0" parTransId="{E44B9983-CFB4-4CC4-BF8E-6A7E110F5DDD}" sibTransId="{A3424B28-1E98-4629-8407-75B3728CFCF3}"/>
    <dgm:cxn modelId="{AB9F7BA5-ADF5-48C2-9C50-EAA10FDE6944}" type="presOf" srcId="{A3424B28-1E98-4629-8407-75B3728CFCF3}" destId="{CFA9CFF9-0430-4181-BAAB-A52C2736E901}" srcOrd="0" destOrd="0" presId="urn:microsoft.com/office/officeart/2005/8/layout/cycle7"/>
    <dgm:cxn modelId="{597186C5-0B77-46EA-BAFC-F553B9414F28}" type="presOf" srcId="{722E3AF0-9F54-4F6D-870A-755D628C4067}" destId="{D51A9E15-CACC-45F7-BF0B-1B51A2DC21A2}" srcOrd="0" destOrd="0" presId="urn:microsoft.com/office/officeart/2005/8/layout/cycle7"/>
    <dgm:cxn modelId="{BA0BAAE6-EE08-4679-92E1-1D738C526FB8}" type="presOf" srcId="{0E4F1290-BC1A-4CFA-86FC-75332862EFD3}" destId="{7803270B-38D1-40DF-A8AA-38F8E4319773}" srcOrd="0" destOrd="0" presId="urn:microsoft.com/office/officeart/2005/8/layout/cycle7"/>
    <dgm:cxn modelId="{0B77E08A-DA44-49BD-8037-8AF643D84E28}" type="presParOf" srcId="{D51A9E15-CACC-45F7-BF0B-1B51A2DC21A2}" destId="{8C6B87FD-D3BB-4637-A7C6-F759B059BFE7}" srcOrd="0" destOrd="0" presId="urn:microsoft.com/office/officeart/2005/8/layout/cycle7"/>
    <dgm:cxn modelId="{52C83FC4-8CAB-4F42-B150-6608415E5C5A}" type="presParOf" srcId="{D51A9E15-CACC-45F7-BF0B-1B51A2DC21A2}" destId="{CFA9CFF9-0430-4181-BAAB-A52C2736E901}" srcOrd="1" destOrd="0" presId="urn:microsoft.com/office/officeart/2005/8/layout/cycle7"/>
    <dgm:cxn modelId="{09175113-331D-41BF-A155-DB34A8AC0453}" type="presParOf" srcId="{CFA9CFF9-0430-4181-BAAB-A52C2736E901}" destId="{F39DEC04-FD69-4029-A187-3B52B137F10C}" srcOrd="0" destOrd="0" presId="urn:microsoft.com/office/officeart/2005/8/layout/cycle7"/>
    <dgm:cxn modelId="{C816AF8D-9BA3-4B4A-84C5-B7034EA39102}" type="presParOf" srcId="{D51A9E15-CACC-45F7-BF0B-1B51A2DC21A2}" destId="{7803270B-38D1-40DF-A8AA-38F8E4319773}" srcOrd="2" destOrd="0" presId="urn:microsoft.com/office/officeart/2005/8/layout/cycle7"/>
    <dgm:cxn modelId="{F5C2C9A8-C5FC-49B9-B67A-5420960B751B}" type="presParOf" srcId="{D51A9E15-CACC-45F7-BF0B-1B51A2DC21A2}" destId="{08FD69D5-497B-46FC-A48F-42A1330D9EDD}" srcOrd="3" destOrd="0" presId="urn:microsoft.com/office/officeart/2005/8/layout/cycle7"/>
    <dgm:cxn modelId="{8BC3A7AC-F071-40E1-BFF8-4EDD2D797CDF}" type="presParOf" srcId="{08FD69D5-497B-46FC-A48F-42A1330D9EDD}" destId="{15362365-AE7C-43F1-9D30-EBFD206B7C73}" srcOrd="0" destOrd="0" presId="urn:microsoft.com/office/officeart/2005/8/layout/cycle7"/>
    <dgm:cxn modelId="{E15BDDC1-ACB2-4922-ADD7-8B3DEA565E86}" type="presParOf" srcId="{D51A9E15-CACC-45F7-BF0B-1B51A2DC21A2}" destId="{6BC2077F-88B6-4701-ADDA-2F9E802D2CCE}" srcOrd="4" destOrd="0" presId="urn:microsoft.com/office/officeart/2005/8/layout/cycle7"/>
    <dgm:cxn modelId="{DC7A049F-9070-44D5-B89C-A025FABBC2D3}" type="presParOf" srcId="{D51A9E15-CACC-45F7-BF0B-1B51A2DC21A2}" destId="{61E26F6D-6839-4197-B7B2-48DE653F232E}" srcOrd="5" destOrd="0" presId="urn:microsoft.com/office/officeart/2005/8/layout/cycle7"/>
    <dgm:cxn modelId="{E4AA69C6-FF99-4076-8177-136E36AB1C28}" type="presParOf" srcId="{61E26F6D-6839-4197-B7B2-48DE653F232E}" destId="{BF095E82-8727-4D7D-A5BB-0097D2D2217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93484D-5650-4808-8923-1B4C82F7E71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59EC0DD1-3C87-4CA2-BFE4-028844756F87}">
      <dgm:prSet phldrT="[نص]" custT="1"/>
      <dgm:spPr/>
      <dgm:t>
        <a:bodyPr/>
        <a:lstStyle/>
        <a:p>
          <a:pPr rtl="1"/>
          <a:r>
            <a:rPr lang="ar-SA" sz="2800" b="1" u="sng" dirty="0">
              <a:solidFill>
                <a:srgbClr val="FF0000"/>
              </a:solidFill>
            </a:rPr>
            <a:t>اقتراحات الطلاب لكسر هذا الضجر </a:t>
          </a:r>
          <a:endParaRPr lang="ar-JO" sz="2800" b="1" u="sng" dirty="0">
            <a:solidFill>
              <a:srgbClr val="FF0000"/>
            </a:solidFill>
          </a:endParaRPr>
        </a:p>
      </dgm:t>
    </dgm:pt>
    <dgm:pt modelId="{DD3EBF26-9205-4213-B1E9-87036E07D8C1}" type="parTrans" cxnId="{DB5E8B0D-4139-4A85-8DC1-3D438C0B710C}">
      <dgm:prSet/>
      <dgm:spPr/>
      <dgm:t>
        <a:bodyPr/>
        <a:lstStyle/>
        <a:p>
          <a:pPr rtl="1"/>
          <a:endParaRPr lang="ar-JO"/>
        </a:p>
      </dgm:t>
    </dgm:pt>
    <dgm:pt modelId="{17778BDA-2AA4-4DC6-A1DB-6D3DFC4920F6}" type="sibTrans" cxnId="{DB5E8B0D-4139-4A85-8DC1-3D438C0B710C}">
      <dgm:prSet/>
      <dgm:spPr/>
      <dgm:t>
        <a:bodyPr/>
        <a:lstStyle/>
        <a:p>
          <a:pPr rtl="1"/>
          <a:endParaRPr lang="ar-JO"/>
        </a:p>
      </dgm:t>
    </dgm:pt>
    <dgm:pt modelId="{C93B5739-9384-4CA2-B6C4-F5ED5536BFDB}">
      <dgm:prSet/>
      <dgm:spPr/>
      <dgm:t>
        <a:bodyPr/>
        <a:lstStyle/>
        <a:p>
          <a:pPr rtl="1"/>
          <a:endParaRPr lang="ar-JO"/>
        </a:p>
      </dgm:t>
    </dgm:pt>
    <dgm:pt modelId="{296D0DF6-6C65-4ED7-876F-14ACDD9A3E3F}" type="parTrans" cxnId="{59869D1D-0EE0-41E2-9275-4ED1025F6249}">
      <dgm:prSet/>
      <dgm:spPr/>
      <dgm:t>
        <a:bodyPr/>
        <a:lstStyle/>
        <a:p>
          <a:pPr rtl="1"/>
          <a:endParaRPr lang="ar-JO"/>
        </a:p>
      </dgm:t>
    </dgm:pt>
    <dgm:pt modelId="{DE65DF68-A0F3-4761-823E-031965624BDF}" type="sibTrans" cxnId="{59869D1D-0EE0-41E2-9275-4ED1025F6249}">
      <dgm:prSet/>
      <dgm:spPr/>
      <dgm:t>
        <a:bodyPr/>
        <a:lstStyle/>
        <a:p>
          <a:pPr rtl="1"/>
          <a:endParaRPr lang="ar-JO"/>
        </a:p>
      </dgm:t>
    </dgm:pt>
    <dgm:pt modelId="{09A51123-8FCD-4C39-AAA6-528FAE29B2DC}">
      <dgm:prSet/>
      <dgm:spPr/>
      <dgm:t>
        <a:bodyPr/>
        <a:lstStyle/>
        <a:p>
          <a:pPr rtl="1"/>
          <a:endParaRPr lang="ar-JO"/>
        </a:p>
      </dgm:t>
    </dgm:pt>
    <dgm:pt modelId="{A1BECE1A-0366-4C62-A8A6-CD5B749A9DB3}" type="parTrans" cxnId="{2C00338D-0F81-4748-BA32-E8CDDA0DD8CC}">
      <dgm:prSet/>
      <dgm:spPr/>
      <dgm:t>
        <a:bodyPr/>
        <a:lstStyle/>
        <a:p>
          <a:pPr rtl="1"/>
          <a:endParaRPr lang="ar-JO"/>
        </a:p>
      </dgm:t>
    </dgm:pt>
    <dgm:pt modelId="{25FBB1C7-6979-4B35-9AD2-13C755984319}" type="sibTrans" cxnId="{2C00338D-0F81-4748-BA32-E8CDDA0DD8CC}">
      <dgm:prSet/>
      <dgm:spPr/>
      <dgm:t>
        <a:bodyPr/>
        <a:lstStyle/>
        <a:p>
          <a:pPr rtl="1"/>
          <a:endParaRPr lang="ar-JO"/>
        </a:p>
      </dgm:t>
    </dgm:pt>
    <dgm:pt modelId="{395DFB9E-18DA-4B2E-A7A0-F085481EC0F0}">
      <dgm:prSet/>
      <dgm:spPr/>
      <dgm:t>
        <a:bodyPr/>
        <a:lstStyle/>
        <a:p>
          <a:pPr rtl="1"/>
          <a:endParaRPr lang="ar-JO"/>
        </a:p>
      </dgm:t>
    </dgm:pt>
    <dgm:pt modelId="{1D058AFA-A2B4-40D8-9055-C5CC1207A2FF}" type="parTrans" cxnId="{345B0C92-6BE3-4AD5-827F-5C99E8C0A8BD}">
      <dgm:prSet/>
      <dgm:spPr/>
      <dgm:t>
        <a:bodyPr/>
        <a:lstStyle/>
        <a:p>
          <a:pPr rtl="1"/>
          <a:endParaRPr lang="ar-JO"/>
        </a:p>
      </dgm:t>
    </dgm:pt>
    <dgm:pt modelId="{8C6064B4-C80E-4C73-BA10-E4B941FFAC5F}" type="sibTrans" cxnId="{345B0C92-6BE3-4AD5-827F-5C99E8C0A8BD}">
      <dgm:prSet/>
      <dgm:spPr/>
      <dgm:t>
        <a:bodyPr/>
        <a:lstStyle/>
        <a:p>
          <a:pPr rtl="1"/>
          <a:endParaRPr lang="ar-JO"/>
        </a:p>
      </dgm:t>
    </dgm:pt>
    <dgm:pt modelId="{20769A99-C4DB-48A7-833C-CE45DEE90B7F}">
      <dgm:prSet/>
      <dgm:spPr/>
      <dgm:t>
        <a:bodyPr/>
        <a:lstStyle/>
        <a:p>
          <a:pPr rtl="1"/>
          <a:endParaRPr lang="ar-JO"/>
        </a:p>
      </dgm:t>
    </dgm:pt>
    <dgm:pt modelId="{B10459BF-CF4F-4333-A934-2CD315469377}" type="parTrans" cxnId="{E5533061-9FF4-4F7C-BB2B-DFDF03C59C5D}">
      <dgm:prSet/>
      <dgm:spPr/>
      <dgm:t>
        <a:bodyPr/>
        <a:lstStyle/>
        <a:p>
          <a:pPr rtl="1"/>
          <a:endParaRPr lang="ar-JO"/>
        </a:p>
      </dgm:t>
    </dgm:pt>
    <dgm:pt modelId="{BF182B64-0CDB-49EB-BC1B-C1C17651D141}" type="sibTrans" cxnId="{E5533061-9FF4-4F7C-BB2B-DFDF03C59C5D}">
      <dgm:prSet/>
      <dgm:spPr/>
      <dgm:t>
        <a:bodyPr/>
        <a:lstStyle/>
        <a:p>
          <a:pPr rtl="1"/>
          <a:endParaRPr lang="ar-JO"/>
        </a:p>
      </dgm:t>
    </dgm:pt>
    <dgm:pt modelId="{8AAF0CD7-A2CA-4BE9-9673-2EDD6EA09795}">
      <dgm:prSet/>
      <dgm:spPr/>
      <dgm:t>
        <a:bodyPr/>
        <a:lstStyle/>
        <a:p>
          <a:pPr rtl="1"/>
          <a:endParaRPr lang="ar-JO"/>
        </a:p>
      </dgm:t>
    </dgm:pt>
    <dgm:pt modelId="{199A43EE-C7C4-46F8-A6DB-CB95C1403DD5}" type="parTrans" cxnId="{8243D264-8611-4F9C-9B65-2B424F78B04B}">
      <dgm:prSet/>
      <dgm:spPr/>
      <dgm:t>
        <a:bodyPr/>
        <a:lstStyle/>
        <a:p>
          <a:pPr rtl="1"/>
          <a:endParaRPr lang="ar-JO"/>
        </a:p>
      </dgm:t>
    </dgm:pt>
    <dgm:pt modelId="{256D506B-16CE-479E-B075-CB8288F237A3}" type="sibTrans" cxnId="{8243D264-8611-4F9C-9B65-2B424F78B04B}">
      <dgm:prSet/>
      <dgm:spPr/>
      <dgm:t>
        <a:bodyPr/>
        <a:lstStyle/>
        <a:p>
          <a:pPr rtl="1"/>
          <a:endParaRPr lang="ar-JO"/>
        </a:p>
      </dgm:t>
    </dgm:pt>
    <dgm:pt modelId="{ED3CC44B-7EB5-49A3-9DC0-4609FBD942C8}">
      <dgm:prSet/>
      <dgm:spPr/>
      <dgm:t>
        <a:bodyPr/>
        <a:lstStyle/>
        <a:p>
          <a:pPr rtl="1"/>
          <a:endParaRPr lang="ar-JO"/>
        </a:p>
      </dgm:t>
    </dgm:pt>
    <dgm:pt modelId="{F9621E1A-77D0-4486-B2B7-B0E31D93BBFD}" type="parTrans" cxnId="{5ACC866C-46FF-4D59-9765-E670C4147D23}">
      <dgm:prSet/>
      <dgm:spPr/>
      <dgm:t>
        <a:bodyPr/>
        <a:lstStyle/>
        <a:p>
          <a:pPr rtl="1"/>
          <a:endParaRPr lang="ar-JO"/>
        </a:p>
      </dgm:t>
    </dgm:pt>
    <dgm:pt modelId="{2879BBB9-1433-4CEB-9267-0D64D51582BE}" type="sibTrans" cxnId="{5ACC866C-46FF-4D59-9765-E670C4147D23}">
      <dgm:prSet/>
      <dgm:spPr/>
      <dgm:t>
        <a:bodyPr/>
        <a:lstStyle/>
        <a:p>
          <a:pPr rtl="1"/>
          <a:endParaRPr lang="ar-JO"/>
        </a:p>
      </dgm:t>
    </dgm:pt>
    <dgm:pt modelId="{3937A921-2B3C-4207-B222-562763985C9B}">
      <dgm:prSet/>
      <dgm:spPr/>
      <dgm:t>
        <a:bodyPr/>
        <a:lstStyle/>
        <a:p>
          <a:pPr rtl="1"/>
          <a:endParaRPr lang="ar-JO"/>
        </a:p>
      </dgm:t>
    </dgm:pt>
    <dgm:pt modelId="{0765DABE-A130-4A37-B993-387030F89D8F}" type="parTrans" cxnId="{78DAE0AB-1873-4878-BFCD-3C93B82458A1}">
      <dgm:prSet/>
      <dgm:spPr/>
      <dgm:t>
        <a:bodyPr/>
        <a:lstStyle/>
        <a:p>
          <a:pPr rtl="1"/>
          <a:endParaRPr lang="ar-JO"/>
        </a:p>
      </dgm:t>
    </dgm:pt>
    <dgm:pt modelId="{E24FBA5E-0059-4982-B5D6-77CBD5B75C55}" type="sibTrans" cxnId="{78DAE0AB-1873-4878-BFCD-3C93B82458A1}">
      <dgm:prSet/>
      <dgm:spPr/>
      <dgm:t>
        <a:bodyPr/>
        <a:lstStyle/>
        <a:p>
          <a:pPr rtl="1"/>
          <a:endParaRPr lang="ar-JO"/>
        </a:p>
      </dgm:t>
    </dgm:pt>
    <dgm:pt modelId="{D7FA3562-B833-4FDA-B403-9AE573B65BC3}">
      <dgm:prSet/>
      <dgm:spPr/>
      <dgm:t>
        <a:bodyPr/>
        <a:lstStyle/>
        <a:p>
          <a:pPr rtl="1"/>
          <a:endParaRPr lang="ar-JO"/>
        </a:p>
      </dgm:t>
    </dgm:pt>
    <dgm:pt modelId="{0B003DE7-4F8A-433F-B383-36473881C1AB}" type="parTrans" cxnId="{7F52E3F1-2034-460D-885A-D135D0286D9B}">
      <dgm:prSet/>
      <dgm:spPr/>
      <dgm:t>
        <a:bodyPr/>
        <a:lstStyle/>
        <a:p>
          <a:pPr rtl="1"/>
          <a:endParaRPr lang="ar-JO"/>
        </a:p>
      </dgm:t>
    </dgm:pt>
    <dgm:pt modelId="{E0E4000F-DEFD-4CA6-8AA1-EAABFE7B8349}" type="sibTrans" cxnId="{7F52E3F1-2034-460D-885A-D135D0286D9B}">
      <dgm:prSet/>
      <dgm:spPr/>
      <dgm:t>
        <a:bodyPr/>
        <a:lstStyle/>
        <a:p>
          <a:pPr rtl="1"/>
          <a:endParaRPr lang="ar-JO"/>
        </a:p>
      </dgm:t>
    </dgm:pt>
    <dgm:pt modelId="{CA837642-A0C2-4A6B-B48C-CFA403D0A8D2}">
      <dgm:prSet custT="1"/>
      <dgm:spPr/>
      <dgm:t>
        <a:bodyPr/>
        <a:lstStyle/>
        <a:p>
          <a:pPr rtl="1"/>
          <a:r>
            <a:rPr lang="ar-SA" sz="1800" dirty="0"/>
            <a:t>منح الطالب فترة </a:t>
          </a:r>
          <a:r>
            <a:rPr lang="ar-SA" sz="2000" b="1" u="sng" dirty="0">
              <a:solidFill>
                <a:srgbClr val="FF0000"/>
              </a:solidFill>
            </a:rPr>
            <a:t>استراحة</a:t>
          </a:r>
          <a:r>
            <a:rPr lang="ar-SA" sz="1800" dirty="0"/>
            <a:t> لمدة عشر دقائق </a:t>
          </a:r>
          <a:endParaRPr lang="ar-JO" sz="1800" dirty="0"/>
        </a:p>
      </dgm:t>
    </dgm:pt>
    <dgm:pt modelId="{C491F3AB-659D-489B-A786-A26037A99B36}" type="parTrans" cxnId="{C3F3424F-9D15-4AFD-B3B4-801069400153}">
      <dgm:prSet/>
      <dgm:spPr/>
      <dgm:t>
        <a:bodyPr/>
        <a:lstStyle/>
        <a:p>
          <a:pPr rtl="1"/>
          <a:endParaRPr lang="ar-JO"/>
        </a:p>
      </dgm:t>
    </dgm:pt>
    <dgm:pt modelId="{680CE9E3-B0FE-4271-8FE5-9CA313B30218}" type="sibTrans" cxnId="{C3F3424F-9D15-4AFD-B3B4-801069400153}">
      <dgm:prSet/>
      <dgm:spPr/>
      <dgm:t>
        <a:bodyPr/>
        <a:lstStyle/>
        <a:p>
          <a:pPr rtl="1"/>
          <a:endParaRPr lang="ar-JO"/>
        </a:p>
      </dgm:t>
    </dgm:pt>
    <dgm:pt modelId="{8242EA5A-3B08-4F5D-9231-7C1AC8AF2921}">
      <dgm:prSet custT="1"/>
      <dgm:spPr/>
      <dgm:t>
        <a:bodyPr/>
        <a:lstStyle/>
        <a:p>
          <a:pPr rtl="1"/>
          <a:r>
            <a:rPr lang="ar-SA" sz="1800" dirty="0"/>
            <a:t>السماح له بإدخال </a:t>
          </a:r>
          <a:r>
            <a:rPr lang="ar-SA" sz="2000" b="1" u="sng" dirty="0">
              <a:solidFill>
                <a:srgbClr val="FF0000"/>
              </a:solidFill>
            </a:rPr>
            <a:t>المشروبات</a:t>
          </a:r>
          <a:r>
            <a:rPr lang="ar-SA" sz="1800" dirty="0"/>
            <a:t> التي تساعد علي التركيز من القهوة والشاي</a:t>
          </a:r>
          <a:endParaRPr lang="ar-JO" sz="1800" dirty="0"/>
        </a:p>
      </dgm:t>
    </dgm:pt>
    <dgm:pt modelId="{93053091-B6F9-449F-84C3-CA35F73F0F16}" type="parTrans" cxnId="{1B27FEFC-4955-483A-ABA9-8D2478F41E05}">
      <dgm:prSet/>
      <dgm:spPr/>
      <dgm:t>
        <a:bodyPr/>
        <a:lstStyle/>
        <a:p>
          <a:pPr rtl="1"/>
          <a:endParaRPr lang="ar-JO"/>
        </a:p>
      </dgm:t>
    </dgm:pt>
    <dgm:pt modelId="{66D5AFD3-2E7F-43F1-A424-33C4C166A9DA}" type="sibTrans" cxnId="{1B27FEFC-4955-483A-ABA9-8D2478F41E05}">
      <dgm:prSet/>
      <dgm:spPr/>
      <dgm:t>
        <a:bodyPr/>
        <a:lstStyle/>
        <a:p>
          <a:pPr rtl="1"/>
          <a:endParaRPr lang="ar-JO"/>
        </a:p>
      </dgm:t>
    </dgm:pt>
    <dgm:pt modelId="{03B4C79E-0507-405A-B69A-495BEF89D566}">
      <dgm:prSet custT="1"/>
      <dgm:spPr/>
      <dgm:t>
        <a:bodyPr/>
        <a:lstStyle/>
        <a:p>
          <a:pPr rtl="1"/>
          <a:r>
            <a:rPr lang="ar-SA" sz="1800" dirty="0"/>
            <a:t>إضافة فقرة </a:t>
          </a:r>
          <a:r>
            <a:rPr lang="ar-SA" sz="2400" b="1" u="sng" dirty="0">
              <a:solidFill>
                <a:srgbClr val="FF0000"/>
              </a:solidFill>
            </a:rPr>
            <a:t>"فش قلبك </a:t>
          </a:r>
          <a:r>
            <a:rPr lang="ar-SA" sz="1800" dirty="0"/>
            <a:t>" لمدة خمس دقائق في نصف المحاضرة لتغيير جو المحاضرة ومساعدتهم على التركيز </a:t>
          </a:r>
          <a:endParaRPr lang="ar-JO" sz="1800" dirty="0"/>
        </a:p>
      </dgm:t>
    </dgm:pt>
    <dgm:pt modelId="{A4CADDC4-B4D9-4E98-BDD6-8A9D3D9CCAD9}" type="parTrans" cxnId="{D03B16A0-F359-41BD-AA61-F0D589236585}">
      <dgm:prSet/>
      <dgm:spPr/>
      <dgm:t>
        <a:bodyPr/>
        <a:lstStyle/>
        <a:p>
          <a:pPr rtl="1"/>
          <a:endParaRPr lang="ar-JO"/>
        </a:p>
      </dgm:t>
    </dgm:pt>
    <dgm:pt modelId="{C861938F-59B0-4A20-9263-93E204009AC0}" type="sibTrans" cxnId="{D03B16A0-F359-41BD-AA61-F0D589236585}">
      <dgm:prSet/>
      <dgm:spPr/>
      <dgm:t>
        <a:bodyPr/>
        <a:lstStyle/>
        <a:p>
          <a:pPr rtl="1"/>
          <a:endParaRPr lang="ar-JO"/>
        </a:p>
      </dgm:t>
    </dgm:pt>
    <dgm:pt modelId="{23E13FC6-2B2B-4833-9B6B-4964673E3C8F}">
      <dgm:prSet custT="1"/>
      <dgm:spPr/>
      <dgm:t>
        <a:bodyPr/>
        <a:lstStyle/>
        <a:p>
          <a:pPr rtl="1"/>
          <a:r>
            <a:rPr lang="ar-SA" sz="1800" dirty="0"/>
            <a:t>الاكتفاء </a:t>
          </a:r>
          <a:r>
            <a:rPr lang="ar-SA" sz="2000" b="1" u="sng" dirty="0">
              <a:solidFill>
                <a:srgbClr val="FF0000"/>
              </a:solidFill>
            </a:rPr>
            <a:t>بفكرتين</a:t>
          </a:r>
          <a:r>
            <a:rPr lang="ar-SA" sz="1800" dirty="0"/>
            <a:t> على الأكثر في المحاضرة</a:t>
          </a:r>
          <a:endParaRPr lang="ar-JO" sz="1800" dirty="0"/>
        </a:p>
      </dgm:t>
    </dgm:pt>
    <dgm:pt modelId="{490DBAA1-B241-4BAA-8C62-28E78A1051BB}" type="parTrans" cxnId="{F8A2E31B-91BA-4C52-AFB3-627C7DF3D8D8}">
      <dgm:prSet/>
      <dgm:spPr/>
      <dgm:t>
        <a:bodyPr/>
        <a:lstStyle/>
        <a:p>
          <a:pPr rtl="1"/>
          <a:endParaRPr lang="ar-JO"/>
        </a:p>
      </dgm:t>
    </dgm:pt>
    <dgm:pt modelId="{FFD8AE2B-BABC-4BF2-9254-46078251A003}" type="sibTrans" cxnId="{F8A2E31B-91BA-4C52-AFB3-627C7DF3D8D8}">
      <dgm:prSet/>
      <dgm:spPr/>
      <dgm:t>
        <a:bodyPr/>
        <a:lstStyle/>
        <a:p>
          <a:pPr rtl="1"/>
          <a:endParaRPr lang="ar-JO"/>
        </a:p>
      </dgm:t>
    </dgm:pt>
    <dgm:pt modelId="{C1FCA0DC-0B74-4B36-8B89-804B63313641}" type="pres">
      <dgm:prSet presAssocID="{5293484D-5650-4808-8923-1B4C82F7E71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0276D9-AF8D-4571-9094-B672883961FF}" type="pres">
      <dgm:prSet presAssocID="{59EC0DD1-3C87-4CA2-BFE4-028844756F87}" presName="centerShape" presStyleLbl="node0" presStyleIdx="0" presStyleCnt="1" custScaleX="129091" custScaleY="162576" custLinFactNeighborX="-628" custLinFactNeighborY="-2073"/>
      <dgm:spPr/>
    </dgm:pt>
    <dgm:pt modelId="{F6631A44-6C3D-431F-8E01-6D4FF392DD67}" type="pres">
      <dgm:prSet presAssocID="{490DBAA1-B241-4BAA-8C62-28E78A1051BB}" presName="parTrans" presStyleLbl="bgSibTrans2D1" presStyleIdx="0" presStyleCnt="4" custLinFactNeighborX="12654" custLinFactNeighborY="-29140"/>
      <dgm:spPr/>
    </dgm:pt>
    <dgm:pt modelId="{F4EC0600-9621-422D-9F23-26434131FD89}" type="pres">
      <dgm:prSet presAssocID="{23E13FC6-2B2B-4833-9B6B-4964673E3C8F}" presName="node" presStyleLbl="node1" presStyleIdx="0" presStyleCnt="4" custScaleX="79406" custScaleY="100000" custRadScaleRad="126365" custRadScaleInc="-21128">
        <dgm:presLayoutVars>
          <dgm:bulletEnabled val="1"/>
        </dgm:presLayoutVars>
      </dgm:prSet>
      <dgm:spPr/>
    </dgm:pt>
    <dgm:pt modelId="{5A1710A8-8CE0-45EA-86B9-3174C32316EF}" type="pres">
      <dgm:prSet presAssocID="{A4CADDC4-B4D9-4E98-BDD6-8A9D3D9CCAD9}" presName="parTrans" presStyleLbl="bgSibTrans2D1" presStyleIdx="1" presStyleCnt="4" custLinFactNeighborX="1459" custLinFactNeighborY="34609"/>
      <dgm:spPr/>
    </dgm:pt>
    <dgm:pt modelId="{42CB2689-3A4D-43C4-951D-3769D753EE3C}" type="pres">
      <dgm:prSet presAssocID="{03B4C79E-0507-405A-B69A-495BEF89D566}" presName="node" presStyleLbl="node1" presStyleIdx="1" presStyleCnt="4" custScaleX="143375" custScaleY="104076" custRadScaleRad="136316" custRadScaleInc="-41788">
        <dgm:presLayoutVars>
          <dgm:bulletEnabled val="1"/>
        </dgm:presLayoutVars>
      </dgm:prSet>
      <dgm:spPr/>
    </dgm:pt>
    <dgm:pt modelId="{6AB952E5-26DA-4016-A9F3-142A5DD85DCF}" type="pres">
      <dgm:prSet presAssocID="{93053091-B6F9-449F-84C3-CA35F73F0F16}" presName="parTrans" presStyleLbl="bgSibTrans2D1" presStyleIdx="2" presStyleCnt="4" custLinFactNeighborX="1006" custLinFactNeighborY="49087"/>
      <dgm:spPr/>
    </dgm:pt>
    <dgm:pt modelId="{4FE18D46-BDA0-45C5-AEF3-1BB7B3F5653D}" type="pres">
      <dgm:prSet presAssocID="{8242EA5A-3B08-4F5D-9231-7C1AC8AF2921}" presName="node" presStyleLbl="node1" presStyleIdx="2" presStyleCnt="4" custScaleX="149546" custRadScaleRad="122715" custRadScaleInc="23448">
        <dgm:presLayoutVars>
          <dgm:bulletEnabled val="1"/>
        </dgm:presLayoutVars>
      </dgm:prSet>
      <dgm:spPr/>
    </dgm:pt>
    <dgm:pt modelId="{376CF2A7-CFB1-4B73-8FC9-120E0D0214C0}" type="pres">
      <dgm:prSet presAssocID="{C491F3AB-659D-489B-A786-A26037A99B36}" presName="parTrans" presStyleLbl="bgSibTrans2D1" presStyleIdx="3" presStyleCnt="4" custLinFactNeighborX="-8400" custLinFactNeighborY="-3160"/>
      <dgm:spPr/>
    </dgm:pt>
    <dgm:pt modelId="{93816CB0-C8C6-4766-8827-BED09DAB9F50}" type="pres">
      <dgm:prSet presAssocID="{CA837642-A0C2-4A6B-B48C-CFA403D0A8D2}" presName="node" presStyleLbl="node1" presStyleIdx="3" presStyleCnt="4" custScaleX="63653" custRadScaleRad="112494" custRadScaleInc="-13048">
        <dgm:presLayoutVars>
          <dgm:bulletEnabled val="1"/>
        </dgm:presLayoutVars>
      </dgm:prSet>
      <dgm:spPr/>
    </dgm:pt>
  </dgm:ptLst>
  <dgm:cxnLst>
    <dgm:cxn modelId="{DB5E8B0D-4139-4A85-8DC1-3D438C0B710C}" srcId="{5293484D-5650-4808-8923-1B4C82F7E719}" destId="{59EC0DD1-3C87-4CA2-BFE4-028844756F87}" srcOrd="0" destOrd="0" parTransId="{DD3EBF26-9205-4213-B1E9-87036E07D8C1}" sibTransId="{17778BDA-2AA4-4DC6-A1DB-6D3DFC4920F6}"/>
    <dgm:cxn modelId="{F8A2E31B-91BA-4C52-AFB3-627C7DF3D8D8}" srcId="{59EC0DD1-3C87-4CA2-BFE4-028844756F87}" destId="{23E13FC6-2B2B-4833-9B6B-4964673E3C8F}" srcOrd="0" destOrd="0" parTransId="{490DBAA1-B241-4BAA-8C62-28E78A1051BB}" sibTransId="{FFD8AE2B-BABC-4BF2-9254-46078251A003}"/>
    <dgm:cxn modelId="{59869D1D-0EE0-41E2-9275-4ED1025F6249}" srcId="{5293484D-5650-4808-8923-1B4C82F7E719}" destId="{C93B5739-9384-4CA2-B6C4-F5ED5536BFDB}" srcOrd="8" destOrd="0" parTransId="{296D0DF6-6C65-4ED7-876F-14ACDD9A3E3F}" sibTransId="{DE65DF68-A0F3-4761-823E-031965624BDF}"/>
    <dgm:cxn modelId="{4D67B523-7B97-45AA-9C1A-7B033CCAA07C}" type="presOf" srcId="{23E13FC6-2B2B-4833-9B6B-4964673E3C8F}" destId="{F4EC0600-9621-422D-9F23-26434131FD89}" srcOrd="0" destOrd="0" presId="urn:microsoft.com/office/officeart/2005/8/layout/radial4"/>
    <dgm:cxn modelId="{987D7628-01EB-4B17-8862-FE1F2FE2C6D7}" type="presOf" srcId="{CA837642-A0C2-4A6B-B48C-CFA403D0A8D2}" destId="{93816CB0-C8C6-4766-8827-BED09DAB9F50}" srcOrd="0" destOrd="0" presId="urn:microsoft.com/office/officeart/2005/8/layout/radial4"/>
    <dgm:cxn modelId="{115E585D-8244-44B6-92AA-8585C5268147}" type="presOf" srcId="{490DBAA1-B241-4BAA-8C62-28E78A1051BB}" destId="{F6631A44-6C3D-431F-8E01-6D4FF392DD67}" srcOrd="0" destOrd="0" presId="urn:microsoft.com/office/officeart/2005/8/layout/radial4"/>
    <dgm:cxn modelId="{E5533061-9FF4-4F7C-BB2B-DFDF03C59C5D}" srcId="{5293484D-5650-4808-8923-1B4C82F7E719}" destId="{20769A99-C4DB-48A7-833C-CE45DEE90B7F}" srcOrd="5" destOrd="0" parTransId="{B10459BF-CF4F-4333-A934-2CD315469377}" sibTransId="{BF182B64-0CDB-49EB-BC1B-C1C17651D141}"/>
    <dgm:cxn modelId="{8243D264-8611-4F9C-9B65-2B424F78B04B}" srcId="{5293484D-5650-4808-8923-1B4C82F7E719}" destId="{8AAF0CD7-A2CA-4BE9-9673-2EDD6EA09795}" srcOrd="4" destOrd="0" parTransId="{199A43EE-C7C4-46F8-A6DB-CB95C1403DD5}" sibTransId="{256D506B-16CE-479E-B075-CB8288F237A3}"/>
    <dgm:cxn modelId="{0F479148-415D-4D5F-B5AD-B791DF9451E7}" type="presOf" srcId="{03B4C79E-0507-405A-B69A-495BEF89D566}" destId="{42CB2689-3A4D-43C4-951D-3769D753EE3C}" srcOrd="0" destOrd="0" presId="urn:microsoft.com/office/officeart/2005/8/layout/radial4"/>
    <dgm:cxn modelId="{5ACC866C-46FF-4D59-9765-E670C4147D23}" srcId="{5293484D-5650-4808-8923-1B4C82F7E719}" destId="{ED3CC44B-7EB5-49A3-9DC0-4609FBD942C8}" srcOrd="3" destOrd="0" parTransId="{F9621E1A-77D0-4486-B2B7-B0E31D93BBFD}" sibTransId="{2879BBB9-1433-4CEB-9267-0D64D51582BE}"/>
    <dgm:cxn modelId="{C3F3424F-9D15-4AFD-B3B4-801069400153}" srcId="{59EC0DD1-3C87-4CA2-BFE4-028844756F87}" destId="{CA837642-A0C2-4A6B-B48C-CFA403D0A8D2}" srcOrd="3" destOrd="0" parTransId="{C491F3AB-659D-489B-A786-A26037A99B36}" sibTransId="{680CE9E3-B0FE-4271-8FE5-9CA313B30218}"/>
    <dgm:cxn modelId="{2C00338D-0F81-4748-BA32-E8CDDA0DD8CC}" srcId="{5293484D-5650-4808-8923-1B4C82F7E719}" destId="{09A51123-8FCD-4C39-AAA6-528FAE29B2DC}" srcOrd="7" destOrd="0" parTransId="{A1BECE1A-0366-4C62-A8A6-CD5B749A9DB3}" sibTransId="{25FBB1C7-6979-4B35-9AD2-13C755984319}"/>
    <dgm:cxn modelId="{345B0C92-6BE3-4AD5-827F-5C99E8C0A8BD}" srcId="{5293484D-5650-4808-8923-1B4C82F7E719}" destId="{395DFB9E-18DA-4B2E-A7A0-F085481EC0F0}" srcOrd="6" destOrd="0" parTransId="{1D058AFA-A2B4-40D8-9055-C5CC1207A2FF}" sibTransId="{8C6064B4-C80E-4C73-BA10-E4B941FFAC5F}"/>
    <dgm:cxn modelId="{08FC4C9B-5843-4B35-BE1D-038F6570652A}" type="presOf" srcId="{5293484D-5650-4808-8923-1B4C82F7E719}" destId="{C1FCA0DC-0B74-4B36-8B89-804B63313641}" srcOrd="0" destOrd="0" presId="urn:microsoft.com/office/officeart/2005/8/layout/radial4"/>
    <dgm:cxn modelId="{D03B16A0-F359-41BD-AA61-F0D589236585}" srcId="{59EC0DD1-3C87-4CA2-BFE4-028844756F87}" destId="{03B4C79E-0507-405A-B69A-495BEF89D566}" srcOrd="1" destOrd="0" parTransId="{A4CADDC4-B4D9-4E98-BDD6-8A9D3D9CCAD9}" sibTransId="{C861938F-59B0-4A20-9263-93E204009AC0}"/>
    <dgm:cxn modelId="{78DAE0AB-1873-4878-BFCD-3C93B82458A1}" srcId="{5293484D-5650-4808-8923-1B4C82F7E719}" destId="{3937A921-2B3C-4207-B222-562763985C9B}" srcOrd="2" destOrd="0" parTransId="{0765DABE-A130-4A37-B993-387030F89D8F}" sibTransId="{E24FBA5E-0059-4982-B5D6-77CBD5B75C55}"/>
    <dgm:cxn modelId="{A168FAD0-7391-4B77-B0EC-F764495C7702}" type="presOf" srcId="{8242EA5A-3B08-4F5D-9231-7C1AC8AF2921}" destId="{4FE18D46-BDA0-45C5-AEF3-1BB7B3F5653D}" srcOrd="0" destOrd="0" presId="urn:microsoft.com/office/officeart/2005/8/layout/radial4"/>
    <dgm:cxn modelId="{38BEA0DD-84A3-445E-BEC7-2C0C76D36EB9}" type="presOf" srcId="{C491F3AB-659D-489B-A786-A26037A99B36}" destId="{376CF2A7-CFB1-4B73-8FC9-120E0D0214C0}" srcOrd="0" destOrd="0" presId="urn:microsoft.com/office/officeart/2005/8/layout/radial4"/>
    <dgm:cxn modelId="{6E8E76E3-7D7A-4F23-BC7B-BB66ACC22049}" type="presOf" srcId="{59EC0DD1-3C87-4CA2-BFE4-028844756F87}" destId="{C50276D9-AF8D-4571-9094-B672883961FF}" srcOrd="0" destOrd="0" presId="urn:microsoft.com/office/officeart/2005/8/layout/radial4"/>
    <dgm:cxn modelId="{588EDEE5-3E47-4208-9901-528BB4551578}" type="presOf" srcId="{93053091-B6F9-449F-84C3-CA35F73F0F16}" destId="{6AB952E5-26DA-4016-A9F3-142A5DD85DCF}" srcOrd="0" destOrd="0" presId="urn:microsoft.com/office/officeart/2005/8/layout/radial4"/>
    <dgm:cxn modelId="{7F52E3F1-2034-460D-885A-D135D0286D9B}" srcId="{5293484D-5650-4808-8923-1B4C82F7E719}" destId="{D7FA3562-B833-4FDA-B403-9AE573B65BC3}" srcOrd="1" destOrd="0" parTransId="{0B003DE7-4F8A-433F-B383-36473881C1AB}" sibTransId="{E0E4000F-DEFD-4CA6-8AA1-EAABFE7B8349}"/>
    <dgm:cxn modelId="{1B27FEFC-4955-483A-ABA9-8D2478F41E05}" srcId="{59EC0DD1-3C87-4CA2-BFE4-028844756F87}" destId="{8242EA5A-3B08-4F5D-9231-7C1AC8AF2921}" srcOrd="2" destOrd="0" parTransId="{93053091-B6F9-449F-84C3-CA35F73F0F16}" sibTransId="{66D5AFD3-2E7F-43F1-A424-33C4C166A9DA}"/>
    <dgm:cxn modelId="{41979DFF-49F7-42EE-BAB6-EFB6D958794B}" type="presOf" srcId="{A4CADDC4-B4D9-4E98-BDD6-8A9D3D9CCAD9}" destId="{5A1710A8-8CE0-45EA-86B9-3174C32316EF}" srcOrd="0" destOrd="0" presId="urn:microsoft.com/office/officeart/2005/8/layout/radial4"/>
    <dgm:cxn modelId="{02ACFC73-901E-4E9C-9187-00EB46EA8A12}" type="presParOf" srcId="{C1FCA0DC-0B74-4B36-8B89-804B63313641}" destId="{C50276D9-AF8D-4571-9094-B672883961FF}" srcOrd="0" destOrd="0" presId="urn:microsoft.com/office/officeart/2005/8/layout/radial4"/>
    <dgm:cxn modelId="{924BE3A2-5375-45C1-8FA0-6A3DBCE44126}" type="presParOf" srcId="{C1FCA0DC-0B74-4B36-8B89-804B63313641}" destId="{F6631A44-6C3D-431F-8E01-6D4FF392DD67}" srcOrd="1" destOrd="0" presId="urn:microsoft.com/office/officeart/2005/8/layout/radial4"/>
    <dgm:cxn modelId="{5AB20712-18C1-427A-AF48-1DAD57387413}" type="presParOf" srcId="{C1FCA0DC-0B74-4B36-8B89-804B63313641}" destId="{F4EC0600-9621-422D-9F23-26434131FD89}" srcOrd="2" destOrd="0" presId="urn:microsoft.com/office/officeart/2005/8/layout/radial4"/>
    <dgm:cxn modelId="{13BA74ED-D4FC-425C-BEC3-11B01A33749B}" type="presParOf" srcId="{C1FCA0DC-0B74-4B36-8B89-804B63313641}" destId="{5A1710A8-8CE0-45EA-86B9-3174C32316EF}" srcOrd="3" destOrd="0" presId="urn:microsoft.com/office/officeart/2005/8/layout/radial4"/>
    <dgm:cxn modelId="{C6B891E9-3B4D-46B3-9394-BE2A2A73BCD7}" type="presParOf" srcId="{C1FCA0DC-0B74-4B36-8B89-804B63313641}" destId="{42CB2689-3A4D-43C4-951D-3769D753EE3C}" srcOrd="4" destOrd="0" presId="urn:microsoft.com/office/officeart/2005/8/layout/radial4"/>
    <dgm:cxn modelId="{D7895692-97A2-4A08-A464-F814289F129E}" type="presParOf" srcId="{C1FCA0DC-0B74-4B36-8B89-804B63313641}" destId="{6AB952E5-26DA-4016-A9F3-142A5DD85DCF}" srcOrd="5" destOrd="0" presId="urn:microsoft.com/office/officeart/2005/8/layout/radial4"/>
    <dgm:cxn modelId="{AB381821-75E8-427D-A8F0-A8DD5F970F62}" type="presParOf" srcId="{C1FCA0DC-0B74-4B36-8B89-804B63313641}" destId="{4FE18D46-BDA0-45C5-AEF3-1BB7B3F5653D}" srcOrd="6" destOrd="0" presId="urn:microsoft.com/office/officeart/2005/8/layout/radial4"/>
    <dgm:cxn modelId="{480CCA78-8AE7-4164-9E36-D87F532F10E1}" type="presParOf" srcId="{C1FCA0DC-0B74-4B36-8B89-804B63313641}" destId="{376CF2A7-CFB1-4B73-8FC9-120E0D0214C0}" srcOrd="7" destOrd="0" presId="urn:microsoft.com/office/officeart/2005/8/layout/radial4"/>
    <dgm:cxn modelId="{594C7500-61B3-4BA0-903B-95D02CB1FFF4}" type="presParOf" srcId="{C1FCA0DC-0B74-4B36-8B89-804B63313641}" destId="{93816CB0-C8C6-4766-8827-BED09DAB9F5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A46CC0-3F5F-4EF2-9B22-5A984D293C77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E02BE138-8CC5-47E2-9167-345D63E08E20}">
      <dgm:prSet phldrT="[نص]" custT="1"/>
      <dgm:spPr/>
      <dgm:t>
        <a:bodyPr/>
        <a:lstStyle/>
        <a:p>
          <a:pPr rtl="1"/>
          <a:r>
            <a:rPr lang="ar-SA" sz="1800" b="1" dirty="0"/>
            <a:t>تم </a:t>
          </a:r>
          <a:r>
            <a:rPr lang="ar-SA" sz="1800" b="1" u="sng" dirty="0">
              <a:solidFill>
                <a:srgbClr val="FF0000"/>
              </a:solidFill>
            </a:rPr>
            <a:t>تطبيق</a:t>
          </a:r>
          <a:r>
            <a:rPr lang="ar-SA" sz="1800" b="1" dirty="0"/>
            <a:t> </a:t>
          </a:r>
          <a:r>
            <a:rPr lang="ar-SA" sz="2400" b="1" dirty="0"/>
            <a:t>الاقتراحات</a:t>
          </a:r>
          <a:r>
            <a:rPr lang="ar-SA" sz="1800" b="1" dirty="0"/>
            <a:t> </a:t>
          </a:r>
          <a:endParaRPr lang="ar-JO" sz="1800" b="1" dirty="0"/>
        </a:p>
      </dgm:t>
    </dgm:pt>
    <dgm:pt modelId="{6AF9E2DD-5800-4577-A2A4-BBE9CA6B570A}" type="parTrans" cxnId="{4DF207E6-9D0F-42BE-998E-44BFEFEDC47D}">
      <dgm:prSet/>
      <dgm:spPr/>
      <dgm:t>
        <a:bodyPr/>
        <a:lstStyle/>
        <a:p>
          <a:pPr rtl="1"/>
          <a:endParaRPr lang="ar-JO"/>
        </a:p>
      </dgm:t>
    </dgm:pt>
    <dgm:pt modelId="{B6E7595C-647E-42A9-BF40-093E2111BEBB}" type="sibTrans" cxnId="{4DF207E6-9D0F-42BE-998E-44BFEFEDC47D}">
      <dgm:prSet/>
      <dgm:spPr/>
      <dgm:t>
        <a:bodyPr/>
        <a:lstStyle/>
        <a:p>
          <a:pPr rtl="1"/>
          <a:endParaRPr lang="ar-JO"/>
        </a:p>
      </dgm:t>
    </dgm:pt>
    <dgm:pt modelId="{EB070248-65F9-44E7-9C8C-D2EF8E1429CC}">
      <dgm:prSet phldrT="[نص]" custT="1"/>
      <dgm:spPr/>
      <dgm:t>
        <a:bodyPr/>
        <a:lstStyle/>
        <a:p>
          <a:pPr rtl="1"/>
          <a:r>
            <a:rPr lang="ar-SA" sz="1800" b="1" dirty="0"/>
            <a:t>وكانت </a:t>
          </a:r>
          <a:r>
            <a:rPr lang="ar-SA" sz="1800" b="1" u="sng" dirty="0">
              <a:solidFill>
                <a:srgbClr val="FF0000"/>
              </a:solidFill>
            </a:rPr>
            <a:t>النتائج </a:t>
          </a:r>
          <a:endParaRPr lang="ar-JO" sz="1800" b="1" u="sng" dirty="0">
            <a:solidFill>
              <a:srgbClr val="FF0000"/>
            </a:solidFill>
          </a:endParaRPr>
        </a:p>
      </dgm:t>
    </dgm:pt>
    <dgm:pt modelId="{568B083C-F901-48F9-837C-D051455BA25D}" type="parTrans" cxnId="{A18A3AFF-F326-4A7F-B0D8-47D8E223F92F}">
      <dgm:prSet/>
      <dgm:spPr/>
      <dgm:t>
        <a:bodyPr/>
        <a:lstStyle/>
        <a:p>
          <a:pPr rtl="1"/>
          <a:endParaRPr lang="ar-JO"/>
        </a:p>
      </dgm:t>
    </dgm:pt>
    <dgm:pt modelId="{0EA278B6-4C26-4FB5-84AA-5142A2D9F66E}" type="sibTrans" cxnId="{A18A3AFF-F326-4A7F-B0D8-47D8E223F92F}">
      <dgm:prSet/>
      <dgm:spPr/>
      <dgm:t>
        <a:bodyPr/>
        <a:lstStyle/>
        <a:p>
          <a:pPr rtl="1"/>
          <a:endParaRPr lang="ar-JO"/>
        </a:p>
      </dgm:t>
    </dgm:pt>
    <dgm:pt modelId="{D906237C-4246-4232-89CB-D1943FAE7FAA}">
      <dgm:prSet phldrT="[نص]" custT="1"/>
      <dgm:spPr/>
      <dgm:t>
        <a:bodyPr/>
        <a:lstStyle/>
        <a:p>
          <a:pPr rtl="1"/>
          <a:r>
            <a:rPr lang="ar-SA" sz="1800" b="1" u="sng" dirty="0">
              <a:solidFill>
                <a:srgbClr val="FF0000"/>
              </a:solidFill>
            </a:rPr>
            <a:t>التغلب على الضجر </a:t>
          </a:r>
          <a:r>
            <a:rPr lang="ar-SA" sz="1800" b="1" dirty="0"/>
            <a:t>الذي كان يشعر به الطلاب لدرجة عدم شعور الطلاب بانتهاء وقت المحاضرة. </a:t>
          </a:r>
          <a:endParaRPr lang="ar-JO" sz="1800" b="1" dirty="0"/>
        </a:p>
      </dgm:t>
    </dgm:pt>
    <dgm:pt modelId="{16478A92-F81C-49D5-9DE1-217199B91079}" type="parTrans" cxnId="{398DBA72-7709-4866-90AC-F4DBEEF248C5}">
      <dgm:prSet/>
      <dgm:spPr/>
      <dgm:t>
        <a:bodyPr/>
        <a:lstStyle/>
        <a:p>
          <a:pPr rtl="1"/>
          <a:endParaRPr lang="ar-JO"/>
        </a:p>
      </dgm:t>
    </dgm:pt>
    <dgm:pt modelId="{B8A064CA-B3A5-4066-8B7C-301B73C7A3B4}" type="sibTrans" cxnId="{398DBA72-7709-4866-90AC-F4DBEEF248C5}">
      <dgm:prSet/>
      <dgm:spPr/>
      <dgm:t>
        <a:bodyPr/>
        <a:lstStyle/>
        <a:p>
          <a:pPr rtl="1"/>
          <a:endParaRPr lang="ar-JO"/>
        </a:p>
      </dgm:t>
    </dgm:pt>
    <dgm:pt modelId="{13A61C6F-61CF-435B-BC0F-00482D03BC61}" type="pres">
      <dgm:prSet presAssocID="{F7A46CC0-3F5F-4EF2-9B22-5A984D293C7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04A1883-F05B-44E3-BFB4-5D4D28C4ED8E}" type="pres">
      <dgm:prSet presAssocID="{E02BE138-8CC5-47E2-9167-345D63E08E20}" presName="Accent1" presStyleCnt="0"/>
      <dgm:spPr/>
    </dgm:pt>
    <dgm:pt modelId="{E97A64DB-EB15-4CE7-AB58-A4E682ABA910}" type="pres">
      <dgm:prSet presAssocID="{E02BE138-8CC5-47E2-9167-345D63E08E20}" presName="Accent" presStyleLbl="node1" presStyleIdx="0" presStyleCnt="3" custLinFactNeighborX="33209" custLinFactNeighborY="-17597"/>
      <dgm:spPr/>
    </dgm:pt>
    <dgm:pt modelId="{76A4C3FE-9931-45A4-8722-823422D79C6A}" type="pres">
      <dgm:prSet presAssocID="{E02BE138-8CC5-47E2-9167-345D63E08E20}" presName="Parent1" presStyleLbl="revTx" presStyleIdx="0" presStyleCnt="3" custScaleX="228657" custLinFactNeighborX="22117" custLinFactNeighborY="-34322">
        <dgm:presLayoutVars>
          <dgm:chMax val="1"/>
          <dgm:chPref val="1"/>
          <dgm:bulletEnabled val="1"/>
        </dgm:presLayoutVars>
      </dgm:prSet>
      <dgm:spPr/>
    </dgm:pt>
    <dgm:pt modelId="{1D17CA5D-2D3B-421A-99FD-F898F7522F4B}" type="pres">
      <dgm:prSet presAssocID="{EB070248-65F9-44E7-9C8C-D2EF8E1429CC}" presName="Accent2" presStyleCnt="0"/>
      <dgm:spPr/>
    </dgm:pt>
    <dgm:pt modelId="{A0F47B77-9550-416A-BA01-5AEC7DDDA4EE}" type="pres">
      <dgm:prSet presAssocID="{EB070248-65F9-44E7-9C8C-D2EF8E1429CC}" presName="Accent" presStyleLbl="node1" presStyleIdx="1" presStyleCnt="3" custLinFactNeighborX="-16321" custLinFactNeighborY="-5122"/>
      <dgm:spPr/>
    </dgm:pt>
    <dgm:pt modelId="{B68404F1-3C79-4F2C-B08C-3F45928AA6D1}" type="pres">
      <dgm:prSet presAssocID="{EB070248-65F9-44E7-9C8C-D2EF8E1429CC}" presName="Parent2" presStyleLbl="revTx" presStyleIdx="1" presStyleCnt="3" custFlipHor="1" custScaleX="145527">
        <dgm:presLayoutVars>
          <dgm:chMax val="1"/>
          <dgm:chPref val="1"/>
          <dgm:bulletEnabled val="1"/>
        </dgm:presLayoutVars>
      </dgm:prSet>
      <dgm:spPr/>
    </dgm:pt>
    <dgm:pt modelId="{8186EA4A-EFFF-4E06-A9CE-80FF11D43569}" type="pres">
      <dgm:prSet presAssocID="{D906237C-4246-4232-89CB-D1943FAE7FAA}" presName="Accent3" presStyleCnt="0"/>
      <dgm:spPr/>
    </dgm:pt>
    <dgm:pt modelId="{10C0F729-E031-4A1F-9B26-4E2060049165}" type="pres">
      <dgm:prSet presAssocID="{D906237C-4246-4232-89CB-D1943FAE7FAA}" presName="Accent" presStyleLbl="node1" presStyleIdx="2" presStyleCnt="3" custLinFactNeighborX="68931" custLinFactNeighborY="9120"/>
      <dgm:spPr/>
    </dgm:pt>
    <dgm:pt modelId="{BD53295D-30D2-4D7D-8C06-A5AB7A70DB07}" type="pres">
      <dgm:prSet presAssocID="{D906237C-4246-4232-89CB-D1943FAE7FAA}" presName="Parent3" presStyleLbl="revTx" presStyleIdx="2" presStyleCnt="3" custScaleX="238487" custScaleY="297185">
        <dgm:presLayoutVars>
          <dgm:chMax val="1"/>
          <dgm:chPref val="1"/>
          <dgm:bulletEnabled val="1"/>
        </dgm:presLayoutVars>
      </dgm:prSet>
      <dgm:spPr/>
    </dgm:pt>
  </dgm:ptLst>
  <dgm:cxnLst>
    <dgm:cxn modelId="{398DBA72-7709-4866-90AC-F4DBEEF248C5}" srcId="{F7A46CC0-3F5F-4EF2-9B22-5A984D293C77}" destId="{D906237C-4246-4232-89CB-D1943FAE7FAA}" srcOrd="2" destOrd="0" parTransId="{16478A92-F81C-49D5-9DE1-217199B91079}" sibTransId="{B8A064CA-B3A5-4066-8B7C-301B73C7A3B4}"/>
    <dgm:cxn modelId="{8B65E693-2FC2-4727-BCF5-9364F0C5879E}" type="presOf" srcId="{F7A46CC0-3F5F-4EF2-9B22-5A984D293C77}" destId="{13A61C6F-61CF-435B-BC0F-00482D03BC61}" srcOrd="0" destOrd="0" presId="urn:microsoft.com/office/officeart/2009/layout/CircleArrowProcess"/>
    <dgm:cxn modelId="{79F6FEB3-3009-4AB9-8C3F-8C49E4CD9FE7}" type="presOf" srcId="{E02BE138-8CC5-47E2-9167-345D63E08E20}" destId="{76A4C3FE-9931-45A4-8722-823422D79C6A}" srcOrd="0" destOrd="0" presId="urn:microsoft.com/office/officeart/2009/layout/CircleArrowProcess"/>
    <dgm:cxn modelId="{0EE6B3B7-5130-412F-9718-D2EA59B3EE29}" type="presOf" srcId="{EB070248-65F9-44E7-9C8C-D2EF8E1429CC}" destId="{B68404F1-3C79-4F2C-B08C-3F45928AA6D1}" srcOrd="0" destOrd="0" presId="urn:microsoft.com/office/officeart/2009/layout/CircleArrowProcess"/>
    <dgm:cxn modelId="{48DA5FDA-93C2-4957-8C29-C07B3441F845}" type="presOf" srcId="{D906237C-4246-4232-89CB-D1943FAE7FAA}" destId="{BD53295D-30D2-4D7D-8C06-A5AB7A70DB07}" srcOrd="0" destOrd="0" presId="urn:microsoft.com/office/officeart/2009/layout/CircleArrowProcess"/>
    <dgm:cxn modelId="{4DF207E6-9D0F-42BE-998E-44BFEFEDC47D}" srcId="{F7A46CC0-3F5F-4EF2-9B22-5A984D293C77}" destId="{E02BE138-8CC5-47E2-9167-345D63E08E20}" srcOrd="0" destOrd="0" parTransId="{6AF9E2DD-5800-4577-A2A4-BBE9CA6B570A}" sibTransId="{B6E7595C-647E-42A9-BF40-093E2111BEBB}"/>
    <dgm:cxn modelId="{A18A3AFF-F326-4A7F-B0D8-47D8E223F92F}" srcId="{F7A46CC0-3F5F-4EF2-9B22-5A984D293C77}" destId="{EB070248-65F9-44E7-9C8C-D2EF8E1429CC}" srcOrd="1" destOrd="0" parTransId="{568B083C-F901-48F9-837C-D051455BA25D}" sibTransId="{0EA278B6-4C26-4FB5-84AA-5142A2D9F66E}"/>
    <dgm:cxn modelId="{4851F2A2-39DD-4714-9579-2FAAF22623CE}" type="presParOf" srcId="{13A61C6F-61CF-435B-BC0F-00482D03BC61}" destId="{A04A1883-F05B-44E3-BFB4-5D4D28C4ED8E}" srcOrd="0" destOrd="0" presId="urn:microsoft.com/office/officeart/2009/layout/CircleArrowProcess"/>
    <dgm:cxn modelId="{B7207657-1642-45D8-B219-111FC7E47E8F}" type="presParOf" srcId="{A04A1883-F05B-44E3-BFB4-5D4D28C4ED8E}" destId="{E97A64DB-EB15-4CE7-AB58-A4E682ABA910}" srcOrd="0" destOrd="0" presId="urn:microsoft.com/office/officeart/2009/layout/CircleArrowProcess"/>
    <dgm:cxn modelId="{7494134F-2F16-432A-B4C3-33FDF71D8766}" type="presParOf" srcId="{13A61C6F-61CF-435B-BC0F-00482D03BC61}" destId="{76A4C3FE-9931-45A4-8722-823422D79C6A}" srcOrd="1" destOrd="0" presId="urn:microsoft.com/office/officeart/2009/layout/CircleArrowProcess"/>
    <dgm:cxn modelId="{5D14EA8F-3ED7-4A45-ACD8-CD49A48CCEB4}" type="presParOf" srcId="{13A61C6F-61CF-435B-BC0F-00482D03BC61}" destId="{1D17CA5D-2D3B-421A-99FD-F898F7522F4B}" srcOrd="2" destOrd="0" presId="urn:microsoft.com/office/officeart/2009/layout/CircleArrowProcess"/>
    <dgm:cxn modelId="{FE60B342-C783-4DD4-A16C-387F8E2FB29C}" type="presParOf" srcId="{1D17CA5D-2D3B-421A-99FD-F898F7522F4B}" destId="{A0F47B77-9550-416A-BA01-5AEC7DDDA4EE}" srcOrd="0" destOrd="0" presId="urn:microsoft.com/office/officeart/2009/layout/CircleArrowProcess"/>
    <dgm:cxn modelId="{B1BA406E-D874-44ED-B3C6-848ABF236495}" type="presParOf" srcId="{13A61C6F-61CF-435B-BC0F-00482D03BC61}" destId="{B68404F1-3C79-4F2C-B08C-3F45928AA6D1}" srcOrd="3" destOrd="0" presId="urn:microsoft.com/office/officeart/2009/layout/CircleArrowProcess"/>
    <dgm:cxn modelId="{0B551B9D-85D2-4B80-8A62-6E0B0CF2C628}" type="presParOf" srcId="{13A61C6F-61CF-435B-BC0F-00482D03BC61}" destId="{8186EA4A-EFFF-4E06-A9CE-80FF11D43569}" srcOrd="4" destOrd="0" presId="urn:microsoft.com/office/officeart/2009/layout/CircleArrowProcess"/>
    <dgm:cxn modelId="{F64636D0-E099-4AE5-A416-17FE455F32E7}" type="presParOf" srcId="{8186EA4A-EFFF-4E06-A9CE-80FF11D43569}" destId="{10C0F729-E031-4A1F-9B26-4E2060049165}" srcOrd="0" destOrd="0" presId="urn:microsoft.com/office/officeart/2009/layout/CircleArrowProcess"/>
    <dgm:cxn modelId="{59DEE5EC-6570-447F-948B-59EDB447D7EA}" type="presParOf" srcId="{13A61C6F-61CF-435B-BC0F-00482D03BC61}" destId="{BD53295D-30D2-4D7D-8C06-A5AB7A70DB0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E994C-612F-41AA-A8B2-898A409772E4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JO" sz="1400" kern="1200" dirty="0">
            <a:solidFill>
              <a:srgbClr val="FF0000"/>
            </a:solidFill>
          </a:endParaRP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400" kern="1200" dirty="0">
              <a:solidFill>
                <a:schemeClr val="tx1"/>
              </a:solidFill>
            </a:rPr>
            <a:t>التوصل الى </a:t>
          </a:r>
          <a:r>
            <a:rPr lang="ar-JO" sz="1400" b="1" u="sng" kern="1200" dirty="0">
              <a:solidFill>
                <a:srgbClr val="FF0000"/>
              </a:solidFill>
            </a:rPr>
            <a:t>أسباب المشكلة وحلولها وتطبيقها 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JO" sz="1400" kern="1200" dirty="0">
            <a:solidFill>
              <a:srgbClr val="FF0000"/>
            </a:solidFill>
          </a:endParaRP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400" kern="1200" dirty="0">
              <a:solidFill>
                <a:schemeClr val="tx1"/>
              </a:solidFill>
            </a:rPr>
            <a:t>ومن ثم التطرُق على النتائج</a:t>
          </a:r>
          <a:r>
            <a:rPr lang="ar-JO" sz="1400" kern="1200" dirty="0">
              <a:solidFill>
                <a:srgbClr val="FF0000"/>
              </a:solidFill>
            </a:rPr>
            <a:t> </a:t>
          </a:r>
          <a:r>
            <a:rPr lang="ar-JO" sz="1400" b="1" u="sng" kern="1200" dirty="0">
              <a:solidFill>
                <a:srgbClr val="FF0000"/>
              </a:solidFill>
            </a:rPr>
            <a:t>بعد تطبيق الحلول </a:t>
          </a:r>
        </a:p>
      </dsp:txBody>
      <dsp:txXfrm>
        <a:off x="3294175" y="2352385"/>
        <a:ext cx="1336450" cy="1148939"/>
      </dsp:txXfrm>
    </dsp:sp>
    <dsp:sp modelId="{934835AB-FF52-4136-AA27-567C381EDFD0}">
      <dsp:nvSpPr>
        <dsp:cNvPr id="0" name=""/>
        <dsp:cNvSpPr/>
      </dsp:nvSpPr>
      <dsp:spPr>
        <a:xfrm>
          <a:off x="1535834" y="1311924"/>
          <a:ext cx="1625600" cy="16256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400" b="1" kern="1200" dirty="0">
              <a:solidFill>
                <a:schemeClr val="tx1"/>
              </a:solidFill>
            </a:rPr>
            <a:t>جمع المعلومات عن</a:t>
          </a:r>
          <a:r>
            <a:rPr lang="ar-JO" sz="1400" b="1" kern="1200" dirty="0">
              <a:solidFill>
                <a:srgbClr val="FF0000"/>
              </a:solidFill>
            </a:rPr>
            <a:t> </a:t>
          </a:r>
          <a:r>
            <a:rPr lang="ar-JO" sz="1400" b="1" u="sng" kern="1200" dirty="0">
              <a:solidFill>
                <a:srgbClr val="FF0000"/>
              </a:solidFill>
            </a:rPr>
            <a:t>أسباب المشكلة </a:t>
          </a:r>
          <a:r>
            <a:rPr lang="ar-JO" sz="1400" b="1" kern="1200" dirty="0">
              <a:solidFill>
                <a:srgbClr val="FF0000"/>
              </a:solidFill>
            </a:rPr>
            <a:t>وكيفية </a:t>
          </a:r>
          <a:r>
            <a:rPr lang="ar-JO" sz="1400" b="1" u="sng" kern="1200" dirty="0">
              <a:solidFill>
                <a:srgbClr val="FF0000"/>
              </a:solidFill>
            </a:rPr>
            <a:t>معالجتها </a:t>
          </a:r>
          <a:r>
            <a:rPr lang="ar-JO" sz="1400" b="1" kern="1200" dirty="0">
              <a:solidFill>
                <a:srgbClr val="FF0000"/>
              </a:solidFill>
            </a:rPr>
            <a:t>؟</a:t>
          </a:r>
        </a:p>
      </dsp:txBody>
      <dsp:txXfrm>
        <a:off x="1945084" y="1723647"/>
        <a:ext cx="807100" cy="802154"/>
      </dsp:txXfrm>
    </dsp:sp>
    <dsp:sp modelId="{225004C5-A8A8-4D95-9FD3-CD719578F1A9}">
      <dsp:nvSpPr>
        <dsp:cNvPr id="0" name=""/>
        <dsp:cNvSpPr/>
      </dsp:nvSpPr>
      <dsp:spPr>
        <a:xfrm rot="20700000">
          <a:off x="2506906" y="178981"/>
          <a:ext cx="1592756" cy="15927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800" b="1" u="sng" kern="1200" dirty="0">
              <a:solidFill>
                <a:srgbClr val="FF0000"/>
              </a:solidFill>
            </a:rPr>
            <a:t>اكتشاف</a:t>
          </a:r>
          <a:r>
            <a:rPr lang="ar-JO" sz="1800" b="1" u="none" kern="1200" dirty="0">
              <a:solidFill>
                <a:srgbClr val="FF0000"/>
              </a:solidFill>
            </a:rPr>
            <a:t> </a:t>
          </a:r>
          <a:r>
            <a:rPr lang="ar-JO" sz="1800" b="1" u="none" kern="1200" dirty="0">
              <a:solidFill>
                <a:schemeClr val="tx1"/>
              </a:solidFill>
            </a:rPr>
            <a:t>مشكلة </a:t>
          </a:r>
        </a:p>
      </dsp:txBody>
      <dsp:txXfrm rot="-20700000">
        <a:off x="2856244" y="528320"/>
        <a:ext cx="894080" cy="894080"/>
      </dsp:txXfrm>
    </dsp:sp>
    <dsp:sp modelId="{F9042A2A-FA79-4857-AA1D-B7977CEBB989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39D16-1F33-408B-8A8C-23BE975DE630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6985A-20EA-402A-A2BC-D323793542F0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6EDD7-A7F0-4D51-9CFC-AD31A156894B}">
      <dsp:nvSpPr>
        <dsp:cNvPr id="0" name=""/>
        <dsp:cNvSpPr/>
      </dsp:nvSpPr>
      <dsp:spPr>
        <a:xfrm>
          <a:off x="128494" y="425656"/>
          <a:ext cx="2272940" cy="2848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000" b="1" u="sng" kern="1200" dirty="0">
              <a:solidFill>
                <a:srgbClr val="FF0000"/>
              </a:solidFill>
            </a:rPr>
            <a:t>لملاحظة </a:t>
          </a:r>
          <a:r>
            <a:rPr lang="ar-SA" sz="2000" kern="1200" dirty="0"/>
            <a:t>المدرب </a:t>
          </a:r>
          <a:r>
            <a:rPr lang="ar-SA" sz="2000" b="1" u="sng" kern="1200" dirty="0">
              <a:solidFill>
                <a:srgbClr val="FF0000"/>
              </a:solidFill>
            </a:rPr>
            <a:t>ضجر</a:t>
          </a:r>
          <a:r>
            <a:rPr lang="ar-SA" sz="2000" kern="1200" dirty="0"/>
            <a:t> الطلاب ورغبتهم في الخروج من محاضرة تطبيقات برمجية محاسبية (2) التي تتجاوز من الوقت الساعة والربع قبل انتهاء وقتها </a:t>
          </a:r>
          <a:r>
            <a:rPr lang="ar-JO" sz="2000" kern="1200" baseline="0" dirty="0"/>
            <a:t> </a:t>
          </a:r>
          <a:endParaRPr lang="ar-JO" sz="2000" kern="1200" dirty="0"/>
        </a:p>
      </dsp:txBody>
      <dsp:txXfrm>
        <a:off x="194043" y="491205"/>
        <a:ext cx="2141842" cy="2106899"/>
      </dsp:txXfrm>
    </dsp:sp>
    <dsp:sp modelId="{ABAC1AFD-DCA8-4F8D-8C1D-02ABC1C76E1E}">
      <dsp:nvSpPr>
        <dsp:cNvPr id="0" name=""/>
        <dsp:cNvSpPr/>
      </dsp:nvSpPr>
      <dsp:spPr>
        <a:xfrm>
          <a:off x="991261" y="2232770"/>
          <a:ext cx="2536092" cy="2536092"/>
        </a:xfrm>
        <a:prstGeom prst="leftCircularArrow">
          <a:avLst>
            <a:gd name="adj1" fmla="val 2356"/>
            <a:gd name="adj2" fmla="val 284555"/>
            <a:gd name="adj3" fmla="val 1092647"/>
            <a:gd name="adj4" fmla="val 8057071"/>
            <a:gd name="adj5" fmla="val 274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4DD60-77F2-4B97-BF20-F867DBD3D420}">
      <dsp:nvSpPr>
        <dsp:cNvPr id="0" name=""/>
        <dsp:cNvSpPr/>
      </dsp:nvSpPr>
      <dsp:spPr>
        <a:xfrm>
          <a:off x="391842" y="3307921"/>
          <a:ext cx="1961991" cy="808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u="sng" kern="1200" dirty="0">
              <a:solidFill>
                <a:srgbClr val="FF0000"/>
              </a:solidFill>
            </a:rPr>
            <a:t>نتيجةً</a:t>
          </a:r>
          <a:endParaRPr lang="ar-JO" sz="3000" u="sng" kern="1200" dirty="0">
            <a:solidFill>
              <a:srgbClr val="FF0000"/>
            </a:solidFill>
          </a:endParaRPr>
        </a:p>
      </dsp:txBody>
      <dsp:txXfrm>
        <a:off x="415521" y="3331600"/>
        <a:ext cx="1914633" cy="761099"/>
      </dsp:txXfrm>
    </dsp:sp>
    <dsp:sp modelId="{96634992-462F-4FA4-99BB-76BBCD47D8FF}">
      <dsp:nvSpPr>
        <dsp:cNvPr id="0" name=""/>
        <dsp:cNvSpPr/>
      </dsp:nvSpPr>
      <dsp:spPr>
        <a:xfrm>
          <a:off x="2714018" y="1119899"/>
          <a:ext cx="2144069" cy="2624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b="1" kern="1200" dirty="0">
              <a:cs typeface="+mn-cs"/>
            </a:rPr>
            <a:t>عن طريق اجراء</a:t>
          </a:r>
          <a:r>
            <a:rPr lang="ar-SA" sz="2400" b="1" u="sng" kern="1200" dirty="0">
              <a:solidFill>
                <a:srgbClr val="FF0000"/>
              </a:solidFill>
              <a:cs typeface="+mn-cs"/>
            </a:rPr>
            <a:t> مقابلات </a:t>
          </a:r>
          <a:r>
            <a:rPr lang="ar-SA" sz="2400" b="1" kern="1200" dirty="0">
              <a:cs typeface="+mn-cs"/>
            </a:rPr>
            <a:t>من طلاب هذا المساق والذي بلغ عددهم 25 طالب وطالبة</a:t>
          </a:r>
          <a:endParaRPr lang="ar-JO" sz="1800" kern="1200" dirty="0"/>
        </a:p>
      </dsp:txBody>
      <dsp:txXfrm>
        <a:off x="2774416" y="1742695"/>
        <a:ext cx="2023273" cy="1941328"/>
      </dsp:txXfrm>
    </dsp:sp>
    <dsp:sp modelId="{422E2565-A5FD-411E-8C1C-37EEC91EE1A1}">
      <dsp:nvSpPr>
        <dsp:cNvPr id="0" name=""/>
        <dsp:cNvSpPr/>
      </dsp:nvSpPr>
      <dsp:spPr>
        <a:xfrm>
          <a:off x="4161666" y="-360001"/>
          <a:ext cx="2917004" cy="2917004"/>
        </a:xfrm>
        <a:prstGeom prst="circularArrow">
          <a:avLst>
            <a:gd name="adj1" fmla="val 2048"/>
            <a:gd name="adj2" fmla="val 245653"/>
            <a:gd name="adj3" fmla="val 21291187"/>
            <a:gd name="adj4" fmla="val 14287861"/>
            <a:gd name="adj5" fmla="val 239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F4518-4BDF-4492-91FF-6A1EA64FF644}">
      <dsp:nvSpPr>
        <dsp:cNvPr id="0" name=""/>
        <dsp:cNvSpPr/>
      </dsp:nvSpPr>
      <dsp:spPr>
        <a:xfrm>
          <a:off x="3257118" y="0"/>
          <a:ext cx="2151237" cy="1767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u="sng" kern="1200" dirty="0">
              <a:solidFill>
                <a:srgbClr val="FF0000"/>
              </a:solidFill>
            </a:rPr>
            <a:t>قمنا بالتأكد من وجود المشكلة </a:t>
          </a:r>
          <a:endParaRPr lang="ar-JO" sz="3200" b="1" u="sng" kern="1200" dirty="0">
            <a:solidFill>
              <a:srgbClr val="FF0000"/>
            </a:solidFill>
          </a:endParaRPr>
        </a:p>
      </dsp:txBody>
      <dsp:txXfrm>
        <a:off x="3308898" y="51780"/>
        <a:ext cx="2047677" cy="1664334"/>
      </dsp:txXfrm>
    </dsp:sp>
    <dsp:sp modelId="{CB6A2F49-3E87-4735-BD80-A26B6B74D43E}">
      <dsp:nvSpPr>
        <dsp:cNvPr id="0" name=""/>
        <dsp:cNvSpPr/>
      </dsp:nvSpPr>
      <dsp:spPr>
        <a:xfrm>
          <a:off x="5456017" y="819948"/>
          <a:ext cx="2404767" cy="2886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JO" sz="1800" b="1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800" b="1" u="sng" kern="1200" dirty="0">
              <a:solidFill>
                <a:srgbClr val="FF0000"/>
              </a:solidFill>
            </a:rPr>
            <a:t>أسباب اقبال الطلاب </a:t>
          </a:r>
          <a:r>
            <a:rPr lang="ar-SA" sz="1800" b="1" kern="1200" dirty="0"/>
            <a:t>على حضور محاضرة تطبيقات برمجية (2)</a:t>
          </a:r>
          <a:endParaRPr lang="ar-JO" sz="1800" b="1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800" b="1" kern="1200" dirty="0"/>
            <a:t>الأسباب التي تدفع الطلاب  </a:t>
          </a:r>
          <a:r>
            <a:rPr lang="ar-SA" sz="1800" b="1" u="sng" kern="1200" dirty="0">
              <a:solidFill>
                <a:srgbClr val="FF0000"/>
              </a:solidFill>
            </a:rPr>
            <a:t>الى الضجر </a:t>
          </a:r>
          <a:r>
            <a:rPr lang="ar-SA" sz="1800" b="1" kern="1200" dirty="0"/>
            <a:t>من هذه المحاضرة</a:t>
          </a:r>
          <a:endParaRPr lang="ar-JO" sz="1800" b="1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800" b="1" kern="1200" dirty="0"/>
            <a:t>ا</a:t>
          </a:r>
          <a:r>
            <a:rPr lang="ar-SA" sz="1800" b="1" u="sng" kern="1200" dirty="0">
              <a:solidFill>
                <a:srgbClr val="FF0000"/>
              </a:solidFill>
            </a:rPr>
            <a:t>قتراحات </a:t>
          </a:r>
          <a:r>
            <a:rPr lang="ar-SA" sz="1800" b="1" kern="1200" dirty="0"/>
            <a:t>من قبل الطلاب </a:t>
          </a:r>
          <a:r>
            <a:rPr lang="ar-SA" sz="1800" b="1" u="sng" kern="1200" dirty="0">
              <a:solidFill>
                <a:srgbClr val="FF0000"/>
              </a:solidFill>
            </a:rPr>
            <a:t>لكسر</a:t>
          </a:r>
          <a:r>
            <a:rPr lang="ar-SA" sz="1800" b="1" kern="1200" dirty="0"/>
            <a:t> هذا الضجر </a:t>
          </a:r>
          <a:endParaRPr lang="ar-JO" sz="1800" b="1" kern="1200" dirty="0"/>
        </a:p>
      </dsp:txBody>
      <dsp:txXfrm>
        <a:off x="5522433" y="886364"/>
        <a:ext cx="2271935" cy="2134790"/>
      </dsp:txXfrm>
    </dsp:sp>
    <dsp:sp modelId="{28040CD2-6EDA-4CE5-9409-7B52201618FF}">
      <dsp:nvSpPr>
        <dsp:cNvPr id="0" name=""/>
        <dsp:cNvSpPr/>
      </dsp:nvSpPr>
      <dsp:spPr>
        <a:xfrm>
          <a:off x="5572801" y="3456384"/>
          <a:ext cx="2518292" cy="1048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u="sng" kern="1200" dirty="0">
              <a:solidFill>
                <a:srgbClr val="FF0000"/>
              </a:solidFill>
            </a:rPr>
            <a:t>حيث تمّ سؤال الطلاب عن </a:t>
          </a:r>
          <a:endParaRPr lang="ar-JO" sz="3200" b="1" u="sng" kern="1200" dirty="0">
            <a:solidFill>
              <a:srgbClr val="FF0000"/>
            </a:solidFill>
          </a:endParaRPr>
        </a:p>
      </dsp:txBody>
      <dsp:txXfrm>
        <a:off x="5603519" y="3487102"/>
        <a:ext cx="2456856" cy="9873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EEC0C-8DFC-429E-A669-83C8CF547A55}">
      <dsp:nvSpPr>
        <dsp:cNvPr id="0" name=""/>
        <dsp:cNvSpPr/>
      </dsp:nvSpPr>
      <dsp:spPr>
        <a:xfrm>
          <a:off x="1905398" y="1666678"/>
          <a:ext cx="2160239" cy="17996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u="sng" kern="1200" dirty="0">
              <a:solidFill>
                <a:srgbClr val="FF0000"/>
              </a:solidFill>
            </a:rPr>
            <a:t>وكانت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u="sng" kern="1200" dirty="0">
              <a:solidFill>
                <a:srgbClr val="FF0000"/>
              </a:solidFill>
            </a:rPr>
            <a:t>أسباب اقبال الطلاب على حضور محاضرة تطبيقات برمجية (2) التي تتجاوز من الوقت الساعة والربع  </a:t>
          </a:r>
          <a:endParaRPr lang="ar-JO" sz="1800" b="1" u="sng" kern="1200" dirty="0">
            <a:solidFill>
              <a:srgbClr val="FF0000"/>
            </a:solidFill>
          </a:endParaRPr>
        </a:p>
      </dsp:txBody>
      <dsp:txXfrm>
        <a:off x="1993251" y="1754531"/>
        <a:ext cx="1984533" cy="1623979"/>
      </dsp:txXfrm>
    </dsp:sp>
    <dsp:sp modelId="{591CEC1B-AA14-4ED7-A05C-A623EA9B6A21}">
      <dsp:nvSpPr>
        <dsp:cNvPr id="0" name=""/>
        <dsp:cNvSpPr/>
      </dsp:nvSpPr>
      <dsp:spPr>
        <a:xfrm rot="16200000">
          <a:off x="2913252" y="1594412"/>
          <a:ext cx="1445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53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621B9-3336-47B8-ADCB-2A167217FDC4}">
      <dsp:nvSpPr>
        <dsp:cNvPr id="0" name=""/>
        <dsp:cNvSpPr/>
      </dsp:nvSpPr>
      <dsp:spPr>
        <a:xfrm>
          <a:off x="1833388" y="-135604"/>
          <a:ext cx="2304258" cy="16577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/>
            <a:t>هي </a:t>
          </a:r>
          <a:r>
            <a:rPr lang="ar-SA" sz="1800" b="1" u="sng" kern="1200" dirty="0">
              <a:solidFill>
                <a:srgbClr val="FF0000"/>
              </a:solidFill>
            </a:rPr>
            <a:t>المشاركة الكبيرة </a:t>
          </a:r>
          <a:r>
            <a:rPr lang="ar-SA" sz="1800" b="1" kern="1200" dirty="0"/>
            <a:t>للمدرب للطلاب اثناء المحاضرة واشعارهم بانهم هم </a:t>
          </a:r>
          <a:r>
            <a:rPr lang="ar-SA" sz="1800" b="1" u="sng" kern="1200" dirty="0">
              <a:solidFill>
                <a:srgbClr val="FF0000"/>
              </a:solidFill>
            </a:rPr>
            <a:t>أساس</a:t>
          </a:r>
          <a:r>
            <a:rPr lang="ar-SA" sz="1800" b="1" kern="1200" dirty="0"/>
            <a:t> المحاضرة </a:t>
          </a:r>
          <a:endParaRPr lang="ar-JO" sz="1800" b="1" kern="1200" dirty="0"/>
        </a:p>
      </dsp:txBody>
      <dsp:txXfrm>
        <a:off x="1914313" y="-54679"/>
        <a:ext cx="2142408" cy="1495901"/>
      </dsp:txXfrm>
    </dsp:sp>
    <dsp:sp modelId="{26BA94F1-9561-4E0C-A688-EC202BF7FBFA}">
      <dsp:nvSpPr>
        <dsp:cNvPr id="0" name=""/>
        <dsp:cNvSpPr/>
      </dsp:nvSpPr>
      <dsp:spPr>
        <a:xfrm rot="1419847">
          <a:off x="4061779" y="3058271"/>
          <a:ext cx="917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76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495FD-2625-471D-8BBB-10A10715B320}">
      <dsp:nvSpPr>
        <dsp:cNvPr id="0" name=""/>
        <dsp:cNvSpPr/>
      </dsp:nvSpPr>
      <dsp:spPr>
        <a:xfrm>
          <a:off x="4149690" y="2806688"/>
          <a:ext cx="1946309" cy="13929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/>
            <a:t>معرفة المدرب الكبيرة </a:t>
          </a:r>
          <a:r>
            <a:rPr lang="ar-SA" sz="1800" b="1" u="sng" kern="1200" dirty="0">
              <a:solidFill>
                <a:srgbClr val="FF0000"/>
              </a:solidFill>
            </a:rPr>
            <a:t>بالسوق العملي </a:t>
          </a:r>
          <a:r>
            <a:rPr lang="ar-SA" sz="1800" b="1" kern="1200" dirty="0"/>
            <a:t>ودمجه بالمحاضرة </a:t>
          </a:r>
          <a:endParaRPr lang="ar-JO" sz="1800" b="1" kern="1200" dirty="0"/>
        </a:p>
      </dsp:txBody>
      <dsp:txXfrm>
        <a:off x="4217687" y="2874685"/>
        <a:ext cx="1810315" cy="1256922"/>
      </dsp:txXfrm>
    </dsp:sp>
    <dsp:sp modelId="{A2C0E269-759C-4020-A3FC-165948105875}">
      <dsp:nvSpPr>
        <dsp:cNvPr id="0" name=""/>
        <dsp:cNvSpPr/>
      </dsp:nvSpPr>
      <dsp:spPr>
        <a:xfrm rot="9380153">
          <a:off x="1686787" y="3085652"/>
          <a:ext cx="2282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20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25E57-4D3D-45D6-9803-607A1744D40B}">
      <dsp:nvSpPr>
        <dsp:cNvPr id="0" name=""/>
        <dsp:cNvSpPr/>
      </dsp:nvSpPr>
      <dsp:spPr>
        <a:xfrm>
          <a:off x="0" y="2870280"/>
          <a:ext cx="1696381" cy="1265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u="sng" kern="1200" dirty="0">
              <a:solidFill>
                <a:srgbClr val="FF0000"/>
              </a:solidFill>
            </a:rPr>
            <a:t>حركة المدرس</a:t>
          </a:r>
          <a:r>
            <a:rPr lang="ar-SA" sz="1800" b="1" kern="1200" dirty="0">
              <a:solidFill>
                <a:srgbClr val="FF0000"/>
              </a:solidFill>
            </a:rPr>
            <a:t> </a:t>
          </a:r>
          <a:r>
            <a:rPr lang="ar-SA" sz="1800" b="1" kern="1200" dirty="0"/>
            <a:t>بين الطلاب وعدم بقائه جالسا امام الجهاز طول وقت المحاضرة . </a:t>
          </a:r>
          <a:endParaRPr lang="en-US" sz="1800" kern="1200" dirty="0"/>
        </a:p>
      </dsp:txBody>
      <dsp:txXfrm>
        <a:off x="61788" y="2932068"/>
        <a:ext cx="1572805" cy="1142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B87FD-D3BB-4637-A7C6-F759B059BFE7}">
      <dsp:nvSpPr>
        <dsp:cNvPr id="0" name=""/>
        <dsp:cNvSpPr/>
      </dsp:nvSpPr>
      <dsp:spPr>
        <a:xfrm>
          <a:off x="1584178" y="-72018"/>
          <a:ext cx="3034461" cy="1713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b="1" u="sng" kern="1200" dirty="0">
              <a:solidFill>
                <a:srgbClr val="FF0000"/>
              </a:solidFill>
            </a:rPr>
            <a:t>أما الأسباب التي تدفع الطلاب  الى الضجر من هذه المحاضرة </a:t>
          </a:r>
          <a:endParaRPr lang="ar-JO" sz="2700" b="1" u="sng" kern="1200" dirty="0">
            <a:solidFill>
              <a:srgbClr val="FF0000"/>
            </a:solidFill>
          </a:endParaRPr>
        </a:p>
      </dsp:txBody>
      <dsp:txXfrm>
        <a:off x="1634368" y="-21828"/>
        <a:ext cx="2934081" cy="1613225"/>
      </dsp:txXfrm>
    </dsp:sp>
    <dsp:sp modelId="{CFA9CFF9-0430-4181-BAAB-A52C2736E901}">
      <dsp:nvSpPr>
        <dsp:cNvPr id="0" name=""/>
        <dsp:cNvSpPr/>
      </dsp:nvSpPr>
      <dsp:spPr>
        <a:xfrm rot="3593193">
          <a:off x="3292498" y="1981448"/>
          <a:ext cx="1297134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JO" sz="1600" kern="1200"/>
        </a:p>
      </dsp:txBody>
      <dsp:txXfrm>
        <a:off x="3402981" y="2055103"/>
        <a:ext cx="1076169" cy="220965"/>
      </dsp:txXfrm>
    </dsp:sp>
    <dsp:sp modelId="{7803270B-38D1-40DF-A8AA-38F8E4319773}">
      <dsp:nvSpPr>
        <dsp:cNvPr id="0" name=""/>
        <dsp:cNvSpPr/>
      </dsp:nvSpPr>
      <dsp:spPr>
        <a:xfrm>
          <a:off x="2993387" y="2592205"/>
          <a:ext cx="3330975" cy="1755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هو كمية </a:t>
          </a:r>
          <a:r>
            <a:rPr lang="ar-SA" sz="2700" b="1" u="sng" kern="1200" dirty="0">
              <a:solidFill>
                <a:srgbClr val="FF0000"/>
              </a:solidFill>
            </a:rPr>
            <a:t>المعلومات الكبيرة </a:t>
          </a:r>
          <a:r>
            <a:rPr lang="ar-SA" sz="2700" kern="1200" dirty="0"/>
            <a:t>التي يتلقاها الطالب في المحاضرة</a:t>
          </a:r>
          <a:endParaRPr lang="ar-JO" sz="2700" kern="1200" dirty="0"/>
        </a:p>
      </dsp:txBody>
      <dsp:txXfrm>
        <a:off x="3044812" y="2643630"/>
        <a:ext cx="3228125" cy="1652938"/>
      </dsp:txXfrm>
    </dsp:sp>
    <dsp:sp modelId="{08FD69D5-497B-46FC-A48F-42A1330D9EDD}">
      <dsp:nvSpPr>
        <dsp:cNvPr id="0" name=""/>
        <dsp:cNvSpPr/>
      </dsp:nvSpPr>
      <dsp:spPr>
        <a:xfrm rot="10800000">
          <a:off x="2448271" y="3312367"/>
          <a:ext cx="686113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JO" sz="1600" kern="1200"/>
        </a:p>
      </dsp:txBody>
      <dsp:txXfrm rot="10800000">
        <a:off x="2558753" y="3386022"/>
        <a:ext cx="465148" cy="220965"/>
      </dsp:txXfrm>
    </dsp:sp>
    <dsp:sp modelId="{6BC2077F-88B6-4701-ADDA-2F9E802D2CCE}">
      <dsp:nvSpPr>
        <dsp:cNvPr id="0" name=""/>
        <dsp:cNvSpPr/>
      </dsp:nvSpPr>
      <dsp:spPr>
        <a:xfrm>
          <a:off x="-228362" y="2480071"/>
          <a:ext cx="2824502" cy="1980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شعور الطالب </a:t>
          </a:r>
          <a:r>
            <a:rPr lang="ar-SA" sz="2700" b="1" u="sng" kern="1200" dirty="0">
              <a:solidFill>
                <a:srgbClr val="FF0000"/>
              </a:solidFill>
            </a:rPr>
            <a:t>بالإرهاق </a:t>
          </a:r>
          <a:r>
            <a:rPr lang="ar-SA" sz="2700" kern="1200" dirty="0"/>
            <a:t>نتيجة تلقيها الكم الكبير من  المحاضرات اثناء اليوم</a:t>
          </a:r>
          <a:endParaRPr lang="ar-JO" sz="2700" kern="1200" dirty="0"/>
        </a:p>
      </dsp:txBody>
      <dsp:txXfrm>
        <a:off x="-170368" y="2538065"/>
        <a:ext cx="2708514" cy="1864069"/>
      </dsp:txXfrm>
    </dsp:sp>
    <dsp:sp modelId="{61E26F6D-6839-4197-B7B2-48DE653F232E}">
      <dsp:nvSpPr>
        <dsp:cNvPr id="0" name=""/>
        <dsp:cNvSpPr/>
      </dsp:nvSpPr>
      <dsp:spPr>
        <a:xfrm rot="18331785">
          <a:off x="1544582" y="1943010"/>
          <a:ext cx="1248377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JO" sz="1600" kern="1200"/>
        </a:p>
      </dsp:txBody>
      <dsp:txXfrm>
        <a:off x="1655065" y="2016665"/>
        <a:ext cx="1027412" cy="2209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276D9-AF8D-4571-9094-B672883961FF}">
      <dsp:nvSpPr>
        <dsp:cNvPr id="0" name=""/>
        <dsp:cNvSpPr/>
      </dsp:nvSpPr>
      <dsp:spPr>
        <a:xfrm>
          <a:off x="2232267" y="1584166"/>
          <a:ext cx="2350617" cy="29603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u="sng" kern="1200" dirty="0">
              <a:solidFill>
                <a:srgbClr val="FF0000"/>
              </a:solidFill>
            </a:rPr>
            <a:t>اقتراحات الطلاب لكسر هذا الضجر </a:t>
          </a:r>
          <a:endParaRPr lang="ar-JO" sz="2800" b="1" u="sng" kern="1200" dirty="0">
            <a:solidFill>
              <a:srgbClr val="FF0000"/>
            </a:solidFill>
          </a:endParaRPr>
        </a:p>
      </dsp:txBody>
      <dsp:txXfrm>
        <a:off x="2576507" y="2017698"/>
        <a:ext cx="1662137" cy="2093281"/>
      </dsp:txXfrm>
    </dsp:sp>
    <dsp:sp modelId="{F6631A44-6C3D-431F-8E01-6D4FF392DD67}">
      <dsp:nvSpPr>
        <dsp:cNvPr id="0" name=""/>
        <dsp:cNvSpPr/>
      </dsp:nvSpPr>
      <dsp:spPr>
        <a:xfrm rot="11060070">
          <a:off x="870298" y="2502838"/>
          <a:ext cx="1466664" cy="51895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C0600-9621-422D-9F23-26434131FD89}">
      <dsp:nvSpPr>
        <dsp:cNvPr id="0" name=""/>
        <dsp:cNvSpPr/>
      </dsp:nvSpPr>
      <dsp:spPr>
        <a:xfrm>
          <a:off x="0" y="2166174"/>
          <a:ext cx="1373608" cy="1383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الاكتفاء </a:t>
          </a:r>
          <a:r>
            <a:rPr lang="ar-SA" sz="2000" b="1" u="sng" kern="1200" dirty="0">
              <a:solidFill>
                <a:srgbClr val="FF0000"/>
              </a:solidFill>
            </a:rPr>
            <a:t>بفكرتين</a:t>
          </a:r>
          <a:r>
            <a:rPr lang="ar-SA" sz="1800" kern="1200" dirty="0"/>
            <a:t> على الأكثر في المحاضرة</a:t>
          </a:r>
          <a:endParaRPr lang="ar-JO" sz="1800" kern="1200" dirty="0"/>
        </a:p>
      </dsp:txBody>
      <dsp:txXfrm>
        <a:off x="40232" y="2206406"/>
        <a:ext cx="1293144" cy="1303419"/>
      </dsp:txXfrm>
    </dsp:sp>
    <dsp:sp modelId="{5A1710A8-8CE0-45EA-86B9-3174C32316EF}">
      <dsp:nvSpPr>
        <dsp:cNvPr id="0" name=""/>
        <dsp:cNvSpPr/>
      </dsp:nvSpPr>
      <dsp:spPr>
        <a:xfrm rot="13634576">
          <a:off x="980865" y="1292255"/>
          <a:ext cx="1775942" cy="51895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B2689-3A4D-43C4-951D-3769D753EE3C}">
      <dsp:nvSpPr>
        <dsp:cNvPr id="0" name=""/>
        <dsp:cNvSpPr/>
      </dsp:nvSpPr>
      <dsp:spPr>
        <a:xfrm>
          <a:off x="0" y="0"/>
          <a:ext cx="2480178" cy="1440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إضافة فقرة </a:t>
          </a:r>
          <a:r>
            <a:rPr lang="ar-SA" sz="2400" b="1" u="sng" kern="1200" dirty="0">
              <a:solidFill>
                <a:srgbClr val="FF0000"/>
              </a:solidFill>
            </a:rPr>
            <a:t>"فش قلبك </a:t>
          </a:r>
          <a:r>
            <a:rPr lang="ar-SA" sz="1800" kern="1200" dirty="0"/>
            <a:t>" لمدة خمس دقائق في نصف المحاضرة لتغيير جو المحاضرة ومساعدتهم على التركيز </a:t>
          </a:r>
          <a:endParaRPr lang="ar-JO" sz="1800" kern="1200" dirty="0"/>
        </a:p>
      </dsp:txBody>
      <dsp:txXfrm>
        <a:off x="42185" y="42185"/>
        <a:ext cx="2395808" cy="1355920"/>
      </dsp:txXfrm>
    </dsp:sp>
    <dsp:sp modelId="{6AB952E5-26DA-4016-A9F3-142A5DD85DCF}">
      <dsp:nvSpPr>
        <dsp:cNvPr id="0" name=""/>
        <dsp:cNvSpPr/>
      </dsp:nvSpPr>
      <dsp:spPr>
        <a:xfrm rot="18506986">
          <a:off x="4010135" y="1313615"/>
          <a:ext cx="1599715" cy="51895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18D46-BDA0-45C5-AEF3-1BB7B3F5653D}">
      <dsp:nvSpPr>
        <dsp:cNvPr id="0" name=""/>
        <dsp:cNvSpPr/>
      </dsp:nvSpPr>
      <dsp:spPr>
        <a:xfrm>
          <a:off x="3997809" y="0"/>
          <a:ext cx="2586928" cy="1383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السماح له بإدخال </a:t>
          </a:r>
          <a:r>
            <a:rPr lang="ar-SA" sz="2000" b="1" u="sng" kern="1200" dirty="0">
              <a:solidFill>
                <a:srgbClr val="FF0000"/>
              </a:solidFill>
            </a:rPr>
            <a:t>المشروبات</a:t>
          </a:r>
          <a:r>
            <a:rPr lang="ar-SA" sz="1800" kern="1200" dirty="0"/>
            <a:t> التي تساعد علي التركيز من القهوة والشاي</a:t>
          </a:r>
          <a:endParaRPr lang="ar-JO" sz="1800" kern="1200" dirty="0"/>
        </a:p>
      </dsp:txBody>
      <dsp:txXfrm>
        <a:off x="4038342" y="40533"/>
        <a:ext cx="2505862" cy="1302817"/>
      </dsp:txXfrm>
    </dsp:sp>
    <dsp:sp modelId="{376CF2A7-CFB1-4B73-8FC9-120E0D0214C0}">
      <dsp:nvSpPr>
        <dsp:cNvPr id="0" name=""/>
        <dsp:cNvSpPr/>
      </dsp:nvSpPr>
      <dsp:spPr>
        <a:xfrm rot="20480056">
          <a:off x="4453381" y="2115515"/>
          <a:ext cx="1620296" cy="51895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16CB0-C8C6-4766-8827-BED09DAB9F50}">
      <dsp:nvSpPr>
        <dsp:cNvPr id="0" name=""/>
        <dsp:cNvSpPr/>
      </dsp:nvSpPr>
      <dsp:spPr>
        <a:xfrm>
          <a:off x="5616618" y="1440165"/>
          <a:ext cx="1101104" cy="1383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منح الطالب فترة </a:t>
          </a:r>
          <a:r>
            <a:rPr lang="ar-SA" sz="2000" b="1" u="sng" kern="1200" dirty="0">
              <a:solidFill>
                <a:srgbClr val="FF0000"/>
              </a:solidFill>
            </a:rPr>
            <a:t>استراحة</a:t>
          </a:r>
          <a:r>
            <a:rPr lang="ar-SA" sz="1800" kern="1200" dirty="0"/>
            <a:t> لمدة عشر دقائق </a:t>
          </a:r>
          <a:endParaRPr lang="ar-JO" sz="1800" kern="1200" dirty="0"/>
        </a:p>
      </dsp:txBody>
      <dsp:txXfrm>
        <a:off x="5648868" y="1472415"/>
        <a:ext cx="1036604" cy="13193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A64DB-EB15-4CE7-AB58-A4E682ABA910}">
      <dsp:nvSpPr>
        <dsp:cNvPr id="0" name=""/>
        <dsp:cNvSpPr/>
      </dsp:nvSpPr>
      <dsp:spPr>
        <a:xfrm>
          <a:off x="2831972" y="-344269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4C3FE-9931-45A4-8722-823422D79C6A}">
      <dsp:nvSpPr>
        <dsp:cNvPr id="0" name=""/>
        <dsp:cNvSpPr/>
      </dsp:nvSpPr>
      <dsp:spPr>
        <a:xfrm>
          <a:off x="2155904" y="519832"/>
          <a:ext cx="2485441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/>
            <a:t>تم </a:t>
          </a:r>
          <a:r>
            <a:rPr lang="ar-SA" sz="1800" b="1" u="sng" kern="1200" dirty="0">
              <a:solidFill>
                <a:srgbClr val="FF0000"/>
              </a:solidFill>
            </a:rPr>
            <a:t>تطبيق</a:t>
          </a:r>
          <a:r>
            <a:rPr lang="ar-SA" sz="1800" b="1" kern="1200" dirty="0"/>
            <a:t> </a:t>
          </a:r>
          <a:r>
            <a:rPr lang="ar-SA" sz="2400" b="1" kern="1200" dirty="0"/>
            <a:t>الاقتراحات</a:t>
          </a:r>
          <a:r>
            <a:rPr lang="ar-SA" sz="1800" b="1" kern="1200" dirty="0"/>
            <a:t> </a:t>
          </a:r>
          <a:endParaRPr lang="ar-JO" sz="1800" b="1" kern="1200" dirty="0"/>
        </a:p>
      </dsp:txBody>
      <dsp:txXfrm>
        <a:off x="2155904" y="519832"/>
        <a:ext cx="2485441" cy="543356"/>
      </dsp:txXfrm>
    </dsp:sp>
    <dsp:sp modelId="{A0F47B77-9550-416A-BA01-5AEC7DDDA4EE}">
      <dsp:nvSpPr>
        <dsp:cNvPr id="0" name=""/>
        <dsp:cNvSpPr/>
      </dsp:nvSpPr>
      <dsp:spPr>
        <a:xfrm>
          <a:off x="1319806" y="1023895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404F1-3C79-4F2C-B08C-3F45928AA6D1}">
      <dsp:nvSpPr>
        <dsp:cNvPr id="0" name=""/>
        <dsp:cNvSpPr/>
      </dsp:nvSpPr>
      <dsp:spPr>
        <a:xfrm flipH="1">
          <a:off x="1826199" y="1836927"/>
          <a:ext cx="1581840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/>
            <a:t>وكانت </a:t>
          </a:r>
          <a:r>
            <a:rPr lang="ar-SA" sz="1800" b="1" u="sng" kern="1200" dirty="0">
              <a:solidFill>
                <a:srgbClr val="FF0000"/>
              </a:solidFill>
            </a:rPr>
            <a:t>النتائج </a:t>
          </a:r>
          <a:endParaRPr lang="ar-JO" sz="1800" b="1" u="sng" kern="1200" dirty="0">
            <a:solidFill>
              <a:srgbClr val="FF0000"/>
            </a:solidFill>
          </a:endParaRPr>
        </a:p>
      </dsp:txBody>
      <dsp:txXfrm>
        <a:off x="1826199" y="1836927"/>
        <a:ext cx="1581840" cy="543356"/>
      </dsp:txXfrm>
    </dsp:sp>
    <dsp:sp modelId="{10C0F729-E031-4A1F-9B26-4E2060049165}">
      <dsp:nvSpPr>
        <dsp:cNvPr id="0" name=""/>
        <dsp:cNvSpPr/>
      </dsp:nvSpPr>
      <dsp:spPr>
        <a:xfrm>
          <a:off x="3480047" y="2536055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3295D-30D2-4D7D-8C06-A5AB7A70DB07}">
      <dsp:nvSpPr>
        <dsp:cNvPr id="0" name=""/>
        <dsp:cNvSpPr/>
      </dsp:nvSpPr>
      <dsp:spPr>
        <a:xfrm>
          <a:off x="1864644" y="2433449"/>
          <a:ext cx="2592291" cy="1614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u="sng" kern="1200" dirty="0">
              <a:solidFill>
                <a:srgbClr val="FF0000"/>
              </a:solidFill>
            </a:rPr>
            <a:t>التغلب على الضجر </a:t>
          </a:r>
          <a:r>
            <a:rPr lang="ar-SA" sz="1800" b="1" kern="1200" dirty="0"/>
            <a:t>الذي كان يشعر به الطلاب لدرجة عدم شعور الطلاب بانتهاء وقت المحاضرة. </a:t>
          </a:r>
          <a:endParaRPr lang="ar-JO" sz="1800" b="1" kern="1200" dirty="0"/>
        </a:p>
      </dsp:txBody>
      <dsp:txXfrm>
        <a:off x="1864644" y="2433449"/>
        <a:ext cx="2592291" cy="1614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F2BEE4-03E4-4E7F-84E2-4C60BC7C7A2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F38B81A-DF35-4E4C-AF7C-54ED3C1C28A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6705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8B81A-DF35-4E4C-AF7C-54ED3C1C28AB}" type="slidenum">
              <a:rPr lang="ar-JO" smtClean="0"/>
              <a:t>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0529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8B81A-DF35-4E4C-AF7C-54ED3C1C28AB}" type="slidenum">
              <a:rPr lang="ar-JO" smtClean="0"/>
              <a:t>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61338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8B81A-DF35-4E4C-AF7C-54ED3C1C28AB}" type="slidenum">
              <a:rPr lang="ar-JO" smtClean="0"/>
              <a:t>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2151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6512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120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0571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3089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3007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3410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4255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4462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5009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2066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8267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3851-44BB-4596-8DC1-886D060CFA74}" type="datetimeFigureOut">
              <a:rPr lang="ar-JO" smtClean="0"/>
              <a:t>05/01/1442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1768-3F82-4E0B-AE10-6D99E69A3EE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2843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67545" y="1402607"/>
            <a:ext cx="6800800" cy="4802088"/>
          </a:xfrm>
        </p:spPr>
        <p:txBody>
          <a:bodyPr>
            <a:normAutofit fontScale="25000" lnSpcReduction="20000"/>
          </a:bodyPr>
          <a:lstStyle/>
          <a:p>
            <a:r>
              <a:rPr lang="ar-SA" sz="8000" b="1" dirty="0">
                <a:solidFill>
                  <a:schemeClr val="tx1"/>
                </a:solidFill>
                <a:cs typeface="+mj-cs"/>
              </a:rPr>
              <a:t>بسم الله الرحمن الرحيم </a:t>
            </a:r>
          </a:p>
          <a:p>
            <a:endParaRPr lang="ar-SA" sz="8000" b="1" dirty="0">
              <a:solidFill>
                <a:schemeClr val="tx1"/>
              </a:solidFill>
              <a:cs typeface="+mj-cs"/>
            </a:endParaRPr>
          </a:p>
          <a:p>
            <a:endParaRPr lang="ar-SA" sz="8000" b="1" dirty="0">
              <a:solidFill>
                <a:schemeClr val="tx1"/>
              </a:solidFill>
              <a:cs typeface="+mj-cs"/>
            </a:endParaRPr>
          </a:p>
          <a:p>
            <a:r>
              <a:rPr lang="ar-SA" sz="8000" b="1" dirty="0">
                <a:solidFill>
                  <a:schemeClr val="tx1"/>
                </a:solidFill>
                <a:cs typeface="+mj-cs"/>
              </a:rPr>
              <a:t>بحث اجرائي بعنوان</a:t>
            </a:r>
          </a:p>
          <a:p>
            <a:endParaRPr lang="ar-SA" sz="8000" b="1" dirty="0">
              <a:solidFill>
                <a:schemeClr val="tx1"/>
              </a:solidFill>
              <a:cs typeface="+mj-cs"/>
            </a:endParaRPr>
          </a:p>
          <a:p>
            <a:r>
              <a:rPr lang="ar-SA" sz="8000" b="1" dirty="0">
                <a:solidFill>
                  <a:schemeClr val="tx1"/>
                </a:solidFill>
                <a:cs typeface="+mj-cs"/>
              </a:rPr>
              <a:t> </a:t>
            </a:r>
            <a:r>
              <a:rPr lang="ar-SA" sz="8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أسباب شعور الطلاب بالضجر في محاضرة لمساق تطبيقات برمجية محاسبية </a:t>
            </a:r>
            <a:r>
              <a:rPr lang="en-US" sz="8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2) </a:t>
            </a:r>
            <a:r>
              <a:rPr lang="ar-SA" sz="8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)</a:t>
            </a:r>
          </a:p>
          <a:p>
            <a:endParaRPr lang="ar-SA" sz="8000" b="1" u="sng" dirty="0">
              <a:solidFill>
                <a:schemeClr val="tx1"/>
              </a:solidFill>
              <a:cs typeface="+mj-cs"/>
            </a:endParaRPr>
          </a:p>
          <a:p>
            <a:endParaRPr lang="ar-SA" sz="8000" b="1" u="sng" dirty="0">
              <a:solidFill>
                <a:schemeClr val="tx1"/>
              </a:solidFill>
              <a:cs typeface="+mj-cs"/>
            </a:endParaRPr>
          </a:p>
          <a:p>
            <a:endParaRPr lang="ar-SA" sz="8000" b="1" u="sng" dirty="0">
              <a:solidFill>
                <a:schemeClr val="tx1"/>
              </a:solidFill>
              <a:cs typeface="+mj-cs"/>
            </a:endParaRPr>
          </a:p>
          <a:p>
            <a:endParaRPr lang="ar-SA" sz="8000" b="1" u="sng" dirty="0">
              <a:solidFill>
                <a:schemeClr val="tx1"/>
              </a:solidFill>
              <a:cs typeface="+mj-cs"/>
            </a:endParaRPr>
          </a:p>
          <a:p>
            <a:r>
              <a:rPr lang="ar-SA" sz="8000" b="1" dirty="0">
                <a:solidFill>
                  <a:schemeClr val="tx1"/>
                </a:solidFill>
                <a:cs typeface="+mj-cs"/>
              </a:rPr>
              <a:t>قسم المحاسبة والتمويل </a:t>
            </a:r>
          </a:p>
          <a:p>
            <a:endParaRPr lang="ar-SA" sz="8000" b="1" dirty="0">
              <a:solidFill>
                <a:schemeClr val="tx1"/>
              </a:solidFill>
              <a:cs typeface="+mj-cs"/>
            </a:endParaRPr>
          </a:p>
          <a:p>
            <a:endParaRPr lang="ar-SA" sz="8000" b="1" dirty="0">
              <a:solidFill>
                <a:schemeClr val="tx1"/>
              </a:solidFill>
              <a:cs typeface="+mj-cs"/>
            </a:endParaRPr>
          </a:p>
          <a:p>
            <a:r>
              <a:rPr lang="ar-SA" sz="8000" b="1" dirty="0">
                <a:solidFill>
                  <a:schemeClr val="tx1"/>
                </a:solidFill>
                <a:cs typeface="+mj-cs"/>
              </a:rPr>
              <a:t>اعداد </a:t>
            </a:r>
          </a:p>
          <a:p>
            <a:r>
              <a:rPr lang="ar-SA" sz="8000" b="1" dirty="0">
                <a:solidFill>
                  <a:schemeClr val="tx1"/>
                </a:solidFill>
                <a:cs typeface="+mj-cs"/>
              </a:rPr>
              <a:t>اعتدال سياج</a:t>
            </a:r>
          </a:p>
          <a:p>
            <a:r>
              <a:rPr lang="ar-SA" sz="8000" b="1" u="sng" dirty="0">
                <a:solidFill>
                  <a:schemeClr val="tx1"/>
                </a:solidFill>
                <a:cs typeface="+mj-cs"/>
              </a:rPr>
              <a:t> </a:t>
            </a:r>
            <a:br>
              <a:rPr lang="en-US" dirty="0"/>
            </a:br>
            <a:endParaRPr lang="ar-JO" dirty="0"/>
          </a:p>
        </p:txBody>
      </p:sp>
      <p:pic>
        <p:nvPicPr>
          <p:cNvPr id="1026" name="Picture 2" descr="https://scontent.fjrs10-1.fna.fbcdn.net/v/t1.15752-9/118349388_3215565838511276_6869907509782523956_n.png?_nc_cat=103&amp;_nc_sid=b96e70&amp;_nc_ohc=vPacjXcYt9MAX9QClKx&amp;_nc_ht=scontent.fjrs10-1.fna&amp;oh=5934372e9e98e11ac82691133c6121d9&amp;oe=5F65D2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1"/>
            <a:ext cx="1857375" cy="12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.fjrs10-1.fna.fbcdn.net/v/t1.15752-9/118472204_2734275910229050_5286949335236287152_n.png?_nc_cat=111&amp;_nc_sid=b96e70&amp;_nc_ohc=nWyFuEn4KtgAX9f0zDs&amp;_nc_ht=scontent.fjrs10-1.fna&amp;oh=e3c2b418e7bd2ae485bdb83184c97f6a&amp;oe=5F690C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60429"/>
            <a:ext cx="1388095" cy="124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73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2865515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ar-JO" dirty="0">
                <a:solidFill>
                  <a:srgbClr val="FF0000"/>
                </a:solidFill>
              </a:rPr>
              <a:t>فكرة البحث الاجرائي </a:t>
            </a:r>
          </a:p>
        </p:txBody>
      </p:sp>
    </p:spTree>
    <p:extLst>
      <p:ext uri="{BB962C8B-B14F-4D97-AF65-F5344CB8AC3E}">
        <p14:creationId xmlns:p14="http://schemas.microsoft.com/office/powerpoint/2010/main" val="46756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19672" y="4221088"/>
            <a:ext cx="6183154" cy="2343219"/>
          </a:xfrm>
        </p:spPr>
        <p:txBody>
          <a:bodyPr>
            <a:normAutofit fontScale="90000"/>
          </a:bodyPr>
          <a:lstStyle/>
          <a:p>
            <a:r>
              <a:rPr lang="ar-SA" b="1" u="sng" dirty="0">
                <a:solidFill>
                  <a:srgbClr val="FF0000"/>
                </a:solidFill>
              </a:rPr>
              <a:t>أسباب شعور الطلاب بالضجر في محاضرة لمساق</a:t>
            </a:r>
            <a:r>
              <a:rPr lang="ar-SA" u="sng" dirty="0">
                <a:solidFill>
                  <a:srgbClr val="FF0000"/>
                </a:solidFill>
              </a:rPr>
              <a:t> </a:t>
            </a:r>
            <a:r>
              <a:rPr lang="ar-SA" b="1" u="sng" dirty="0">
                <a:solidFill>
                  <a:srgbClr val="FF0000"/>
                </a:solidFill>
              </a:rPr>
              <a:t>تطبيقات برمجية محاسبية </a:t>
            </a:r>
            <a:r>
              <a:rPr lang="en-US" b="1" u="sng" dirty="0">
                <a:solidFill>
                  <a:srgbClr val="FF0000"/>
                </a:solidFill>
              </a:rPr>
              <a:t>2) </a:t>
            </a:r>
            <a:r>
              <a:rPr lang="ar-SA" b="1" u="sng" dirty="0">
                <a:solidFill>
                  <a:srgbClr val="FF0000"/>
                </a:solidFill>
              </a:rPr>
              <a:t>)</a:t>
            </a:r>
            <a:br>
              <a:rPr lang="en-US" dirty="0"/>
            </a:br>
            <a:endParaRPr lang="ar-JO" dirty="0"/>
          </a:p>
        </p:txBody>
      </p:sp>
      <p:pic>
        <p:nvPicPr>
          <p:cNvPr id="1026" name="Picture 2" descr="صور مضحكة عن الملل - ليدي بير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76025"/>
            <a:ext cx="417646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76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كيفية اكتشاف المشكلة </a:t>
            </a:r>
            <a:endParaRPr lang="ar-JO" dirty="0">
              <a:solidFill>
                <a:srgbClr val="FF000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63633132"/>
              </p:ext>
            </p:extLst>
          </p:nvPr>
        </p:nvGraphicFramePr>
        <p:xfrm>
          <a:off x="914400" y="16287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81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4246053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6" name="Picture 8" descr="6 طرق ذكية لجذب انتباه الطلاب فى الفصل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6" y="7640"/>
            <a:ext cx="3350940" cy="37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rgbClr val="FF0000"/>
                </a:solidFill>
              </a:rPr>
              <a:t>إجابة السؤال الأول </a:t>
            </a:r>
            <a:endParaRPr lang="ar-J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63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100391451"/>
              </p:ext>
            </p:extLst>
          </p:nvPr>
        </p:nvGraphicFramePr>
        <p:xfrm>
          <a:off x="1979712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الثانوية العامة معاناة لاتنتهى – الصفحة 317166 – وطنى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1" y="0"/>
            <a:ext cx="3467819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rgbClr val="FF0000"/>
                </a:solidFill>
              </a:rPr>
              <a:t>إجابة السؤال الثاني </a:t>
            </a:r>
            <a:endParaRPr lang="ar-J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80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928873105"/>
              </p:ext>
            </p:extLst>
          </p:nvPr>
        </p:nvGraphicFramePr>
        <p:xfrm>
          <a:off x="1331640" y="1340768"/>
          <a:ext cx="67440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 descr="Lovepik- صورة JPG-501316154 id صورة فوتوغرافية بحث - صور المرأة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4221088"/>
            <a:ext cx="3203849" cy="264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rgbClr val="FF0000"/>
                </a:solidFill>
              </a:rPr>
              <a:t>إجابة السؤال الثالث </a:t>
            </a:r>
            <a:endParaRPr lang="ar-J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4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25461844"/>
              </p:ext>
            </p:extLst>
          </p:nvPr>
        </p:nvGraphicFramePr>
        <p:xfrm>
          <a:off x="1979712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الوسائل الحديثة لتقييم مخرجات التعلم في المدرسة - الكليات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39"/>
            <a:ext cx="3923928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>
                <a:solidFill>
                  <a:srgbClr val="FF0000"/>
                </a:solidFill>
              </a:rPr>
              <a:t>وفي النهاية </a:t>
            </a:r>
            <a:endParaRPr lang="ar-J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94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عرض حملة Ipa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6671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311</Words>
  <Application>Microsoft Office PowerPoint</Application>
  <PresentationFormat>On-screen Show (4:3)</PresentationFormat>
  <Paragraphs>56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نسق Office</vt:lpstr>
      <vt:lpstr>PowerPoint Presentation</vt:lpstr>
      <vt:lpstr>فكرة البحث الاجرائي </vt:lpstr>
      <vt:lpstr>أسباب شعور الطلاب بالضجر في محاضرة لمساق تطبيقات برمجية محاسبية 2) ) </vt:lpstr>
      <vt:lpstr>كيفية اكتشاف المشكلة </vt:lpstr>
      <vt:lpstr>إجابة السؤال الأول </vt:lpstr>
      <vt:lpstr>إجابة السؤال الثاني </vt:lpstr>
      <vt:lpstr>إجابة السؤال الثالث </vt:lpstr>
      <vt:lpstr>وفي النهاية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اسباب شعور الطلاب بالضجر في محاضرة لمساق تطبيقات برمجية محاسبية 2) )</dc:title>
  <dc:creator>FUJITSU</dc:creator>
  <cp:lastModifiedBy>hp</cp:lastModifiedBy>
  <cp:revision>23</cp:revision>
  <dcterms:created xsi:type="dcterms:W3CDTF">2020-08-21T14:53:30Z</dcterms:created>
  <dcterms:modified xsi:type="dcterms:W3CDTF">2020-08-23T10:31:03Z</dcterms:modified>
</cp:coreProperties>
</file>